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Layouts/slideLayout1.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ustom.xml" ContentType="application/vnd.openxmlformats-officedocument.custom-properties+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Masters/slideMaster2.xml" ContentType="application/vnd.openxmlformats-officedocument.presentationml.slideMaster+xml"/>
  <Override PartName="/ppt/slides/slide5.xml" ContentType="application/vnd.openxmlformats-officedocument.presentationml.slide+xml"/>
  <Override PartName="/ppt/slides/slide19.xml" ContentType="application/vnd.openxmlformats-officedocument.presentationml.slide+xml"/>
  <Default Extension="png" ContentType="image/png"/>
  <Override PartName="/ppt/slideLayouts/slideLayout7.xml" ContentType="application/vnd.openxmlformats-officedocument.presentationml.slideLayout+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78" r:id="rId2"/>
  </p:sldMasterIdLst>
  <p:sldIdLst>
    <p:sldId id="256" r:id="rId3"/>
    <p:sldId id="257" r:id="rId4"/>
    <p:sldId id="259" r:id="rId5"/>
    <p:sldId id="260" r:id="rId6"/>
    <p:sldId id="261" r:id="rId7"/>
    <p:sldId id="262" r:id="rId8"/>
    <p:sldId id="265" r:id="rId9"/>
    <p:sldId id="266" r:id="rId10"/>
    <p:sldId id="267" r:id="rId11"/>
    <p:sldId id="268" r:id="rId12"/>
    <p:sldId id="269" r:id="rId13"/>
    <p:sldId id="276" r:id="rId14"/>
    <p:sldId id="277" r:id="rId15"/>
    <p:sldId id="282" r:id="rId16"/>
    <p:sldId id="283" r:id="rId17"/>
    <p:sldId id="284" r:id="rId18"/>
    <p:sldId id="285" r:id="rId19"/>
    <p:sldId id="286" r:id="rId20"/>
    <p:sldId id="288" r:id="rId21"/>
    <p:sldId id="281" r:id="rId22"/>
    <p:sldId id="291" r:id="rId23"/>
    <p:sldId id="289" r:id="rId24"/>
    <p:sldId id="290" r:id="rId25"/>
  </p:sldIdLst>
  <p:sldSz cx="18288000" cy="10287000"/>
  <p:notesSz cx="18288000" cy="10287000"/>
  <p:defaultTextStyle>
    <a:defPPr>
      <a:defRPr kern="0"/>
    </a:def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31505" autoAdjust="0"/>
    <p:restoredTop sz="94660"/>
  </p:normalViewPr>
  <p:slideViewPr>
    <p:cSldViewPr>
      <p:cViewPr varScale="1">
        <p:scale>
          <a:sx n="51" d="100"/>
          <a:sy n="51" d="100"/>
        </p:scale>
        <p:origin x="-91" y="-82"/>
      </p:cViewPr>
      <p:guideLst>
        <p:guide orient="horz" pos="2880"/>
        <p:guide pos="216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371600" y="3188970"/>
            <a:ext cx="15544800" cy="2160270"/>
          </a:xfrm>
          <a:prstGeom prst="rect">
            <a:avLst/>
          </a:prstGeom>
        </p:spPr>
        <p:txBody>
          <a:bodyPr wrap="square" lIns="0" tIns="0" rIns="0" bIns="0">
            <a:spAutoFit/>
          </a:bodyPr>
          <a:lstStyle>
            <a:lvl1pPr>
              <a:defRPr sz="5900" b="1" i="0">
                <a:solidFill>
                  <a:schemeClr val="bg1"/>
                </a:solidFill>
                <a:latin typeface="Times New Roman"/>
                <a:cs typeface="Times New Roman"/>
              </a:defRPr>
            </a:lvl1pPr>
          </a:lstStyle>
          <a:p>
            <a:endParaRPr/>
          </a:p>
        </p:txBody>
      </p:sp>
      <p:sp>
        <p:nvSpPr>
          <p:cNvPr id="3" name="Holder 3"/>
          <p:cNvSpPr>
            <a:spLocks noGrp="1"/>
          </p:cNvSpPr>
          <p:nvPr>
            <p:ph type="subTitle" idx="4"/>
          </p:nvPr>
        </p:nvSpPr>
        <p:spPr>
          <a:xfrm>
            <a:off x="2743200" y="5760720"/>
            <a:ext cx="12801600" cy="2571750"/>
          </a:xfrm>
          <a:prstGeom prst="rect">
            <a:avLst/>
          </a:prstGeom>
        </p:spPr>
        <p:txBody>
          <a:bodyPr wrap="square" lIns="0" tIns="0" rIns="0" bIns="0">
            <a:spAutoFit/>
          </a:bodyPr>
          <a:lstStyle>
            <a:lvl1pPr>
              <a:defRPr sz="5100" b="0" i="0">
                <a:solidFill>
                  <a:schemeClr val="bg1"/>
                </a:solidFill>
                <a:latin typeface="Times New Roman"/>
                <a:cs typeface="Times New Roman"/>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pPr/>
              <a:t>6/2/2023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pP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914400" y="2548481"/>
            <a:ext cx="8080376" cy="1073033"/>
          </a:xfrm>
        </p:spPr>
        <p:txBody>
          <a:bodyPr lIns="261255" anchor="ctr"/>
          <a:lstStyle>
            <a:lvl1pPr marL="0" indent="0">
              <a:buNone/>
              <a:defRPr sz="4100" b="1" cap="all" baseline="0"/>
            </a:lvl1pPr>
            <a:lvl2pPr marL="816422" indent="0">
              <a:buNone/>
              <a:defRPr sz="3600" b="1"/>
            </a:lvl2pPr>
            <a:lvl3pPr marL="1632844" indent="0">
              <a:buNone/>
              <a:defRPr sz="3200" b="1"/>
            </a:lvl3pPr>
            <a:lvl4pPr marL="2449266" indent="0">
              <a:buNone/>
              <a:defRPr sz="2900" b="1"/>
            </a:lvl4pPr>
            <a:lvl5pPr marL="3265688" indent="0">
              <a:buNone/>
              <a:defRPr sz="2900" b="1"/>
            </a:lvl5pPr>
            <a:lvl6pPr marL="4082110" indent="0">
              <a:buNone/>
              <a:defRPr sz="2900" b="1"/>
            </a:lvl6pPr>
            <a:lvl7pPr marL="4898532" indent="0">
              <a:buNone/>
              <a:defRPr sz="2900" b="1"/>
            </a:lvl7pPr>
            <a:lvl8pPr marL="5714954" indent="0">
              <a:buNone/>
              <a:defRPr sz="2900" b="1"/>
            </a:lvl8pPr>
            <a:lvl9pPr marL="6531376" indent="0">
              <a:buNone/>
              <a:defRPr sz="2900" b="1"/>
            </a:lvl9pPr>
            <a:extLst/>
          </a:lstStyle>
          <a:p>
            <a:pPr lvl="0" eaLnBrk="1" latinLnBrk="0" hangingPunct="1"/>
            <a:r>
              <a:rPr kumimoji="0" lang="en-US" smtClean="0"/>
              <a:t>Click to edit Master text styles</a:t>
            </a:r>
          </a:p>
        </p:txBody>
      </p:sp>
      <p:sp>
        <p:nvSpPr>
          <p:cNvPr id="4" name="Content Placeholder 3"/>
          <p:cNvSpPr>
            <a:spLocks noGrp="1"/>
          </p:cNvSpPr>
          <p:nvPr>
            <p:ph sz="half" idx="2"/>
          </p:nvPr>
        </p:nvSpPr>
        <p:spPr>
          <a:xfrm>
            <a:off x="914400" y="3674268"/>
            <a:ext cx="8080376" cy="5926932"/>
          </a:xfrm>
        </p:spPr>
        <p:txBody>
          <a:bodyPr/>
          <a:lstStyle>
            <a:lvl1pPr>
              <a:defRPr sz="4300"/>
            </a:lvl1pPr>
            <a:lvl2pPr>
              <a:defRPr sz="3600"/>
            </a:lvl2pPr>
            <a:lvl3pPr>
              <a:defRPr sz="3200"/>
            </a:lvl3pPr>
            <a:lvl4pPr>
              <a:defRPr sz="2900"/>
            </a:lvl4pPr>
            <a:lvl5pPr>
              <a:defRPr sz="2900"/>
            </a:lvl5pPr>
            <a:lvl6pPr>
              <a:defRPr sz="2900"/>
            </a:lvl6pPr>
            <a:lvl7pPr>
              <a:defRPr sz="2900"/>
            </a:lvl7pPr>
            <a:lvl8pPr>
              <a:defRPr sz="2900"/>
            </a:lvl8pPr>
            <a:lvl9pPr>
              <a:defRPr sz="2900"/>
            </a:lvl9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Text Placeholder 4"/>
          <p:cNvSpPr>
            <a:spLocks noGrp="1"/>
          </p:cNvSpPr>
          <p:nvPr>
            <p:ph type="body" sz="quarter" idx="3"/>
          </p:nvPr>
        </p:nvSpPr>
        <p:spPr>
          <a:xfrm>
            <a:off x="9290051" y="2548481"/>
            <a:ext cx="8083550" cy="1073033"/>
          </a:xfrm>
        </p:spPr>
        <p:txBody>
          <a:bodyPr lIns="261255" anchor="ctr"/>
          <a:lstStyle>
            <a:lvl1pPr marL="0" indent="0">
              <a:buNone/>
              <a:defRPr sz="4100" b="1" cap="all" baseline="0"/>
            </a:lvl1pPr>
            <a:lvl2pPr marL="816422" indent="0">
              <a:buNone/>
              <a:defRPr sz="3600" b="1"/>
            </a:lvl2pPr>
            <a:lvl3pPr marL="1632844" indent="0">
              <a:buNone/>
              <a:defRPr sz="3200" b="1"/>
            </a:lvl3pPr>
            <a:lvl4pPr marL="2449266" indent="0">
              <a:buNone/>
              <a:defRPr sz="2900" b="1"/>
            </a:lvl4pPr>
            <a:lvl5pPr marL="3265688" indent="0">
              <a:buNone/>
              <a:defRPr sz="2900" b="1"/>
            </a:lvl5pPr>
            <a:lvl6pPr marL="4082110" indent="0">
              <a:buNone/>
              <a:defRPr sz="2900" b="1"/>
            </a:lvl6pPr>
            <a:lvl7pPr marL="4898532" indent="0">
              <a:buNone/>
              <a:defRPr sz="2900" b="1"/>
            </a:lvl7pPr>
            <a:lvl8pPr marL="5714954" indent="0">
              <a:buNone/>
              <a:defRPr sz="2900" b="1"/>
            </a:lvl8pPr>
            <a:lvl9pPr marL="6531376" indent="0">
              <a:buNone/>
              <a:defRPr sz="2900" b="1"/>
            </a:lvl9pPr>
            <a:extLst/>
          </a:lstStyle>
          <a:p>
            <a:pPr lvl="0" eaLnBrk="1" latinLnBrk="0" hangingPunct="1"/>
            <a:r>
              <a:rPr kumimoji="0" lang="en-US" smtClean="0"/>
              <a:t>Click to edit Master text styles</a:t>
            </a:r>
          </a:p>
        </p:txBody>
      </p:sp>
      <p:sp>
        <p:nvSpPr>
          <p:cNvPr id="6" name="Content Placeholder 5"/>
          <p:cNvSpPr>
            <a:spLocks noGrp="1"/>
          </p:cNvSpPr>
          <p:nvPr>
            <p:ph sz="quarter" idx="4"/>
          </p:nvPr>
        </p:nvSpPr>
        <p:spPr>
          <a:xfrm>
            <a:off x="9290051" y="3674268"/>
            <a:ext cx="8083550" cy="5926932"/>
          </a:xfrm>
        </p:spPr>
        <p:txBody>
          <a:bodyPr/>
          <a:lstStyle>
            <a:lvl1pPr>
              <a:defRPr sz="4300"/>
            </a:lvl1pPr>
            <a:lvl2pPr>
              <a:defRPr sz="3600"/>
            </a:lvl2pPr>
            <a:lvl3pPr>
              <a:defRPr sz="3200"/>
            </a:lvl3pPr>
            <a:lvl4pPr>
              <a:defRPr sz="2900"/>
            </a:lvl4pPr>
            <a:lvl5pPr>
              <a:defRPr sz="2900"/>
            </a:lvl5pPr>
            <a:lvl6pPr>
              <a:defRPr sz="2900"/>
            </a:lvl6pPr>
            <a:lvl7pPr>
              <a:defRPr sz="2900"/>
            </a:lvl7pPr>
            <a:lvl8pPr>
              <a:defRPr sz="2900"/>
            </a:lvl8pPr>
            <a:lvl9pPr>
              <a:defRPr sz="2900"/>
            </a:lvl9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p>
            <a:fld id="{1D8BD707-D9CF-40AE-B4C6-C98DA3205C09}" type="datetimeFigureOut">
              <a:rPr lang="en-US" smtClean="0"/>
              <a:pPr/>
              <a:t>6/2/2023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fld id="{1D8BD707-D9CF-40AE-B4C6-C98DA3205C09}" type="datetimeFigureOut">
              <a:rPr lang="en-US" smtClean="0"/>
              <a:pPr/>
              <a:t>6/2/2023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6/2/2023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35676" y="228600"/>
            <a:ext cx="5047488" cy="1467612"/>
          </a:xfrm>
        </p:spPr>
        <p:txBody>
          <a:bodyPr vert="horz" lIns="130628" rIns="81642" bIns="0" rtlCol="0" anchor="b">
            <a:normAutofit/>
            <a:sp3d prstMaterial="matte"/>
          </a:bodyPr>
          <a:lstStyle>
            <a:lvl1pPr algn="l">
              <a:defRPr sz="3600" b="0"/>
            </a:lvl1pPr>
            <a:extLst/>
          </a:lstStyle>
          <a:p>
            <a:r>
              <a:rPr kumimoji="0" lang="en-US" smtClean="0"/>
              <a:t>Click to edit Master title style</a:t>
            </a:r>
            <a:endParaRPr kumimoji="0" lang="en-US"/>
          </a:p>
        </p:txBody>
      </p:sp>
      <p:sp>
        <p:nvSpPr>
          <p:cNvPr id="3" name="Content Placeholder 2"/>
          <p:cNvSpPr>
            <a:spLocks noGrp="1"/>
          </p:cNvSpPr>
          <p:nvPr>
            <p:ph idx="1"/>
          </p:nvPr>
        </p:nvSpPr>
        <p:spPr>
          <a:xfrm>
            <a:off x="6038755" y="2614700"/>
            <a:ext cx="11841282" cy="6838328"/>
          </a:xfrm>
        </p:spPr>
        <p:txBody>
          <a:bodyPr/>
          <a:lstStyle>
            <a:lvl1pPr>
              <a:defRPr sz="5700"/>
            </a:lvl1pPr>
            <a:lvl2pPr>
              <a:defRPr sz="5000"/>
            </a:lvl2pPr>
            <a:lvl3pPr>
              <a:defRPr sz="4300"/>
            </a:lvl3pPr>
            <a:lvl4pPr>
              <a:defRPr sz="3600"/>
            </a:lvl4pPr>
            <a:lvl5pPr>
              <a:defRPr sz="3600"/>
            </a:lvl5pPr>
            <a:lvl6pPr>
              <a:defRPr sz="3600"/>
            </a:lvl6pPr>
            <a:lvl7pPr>
              <a:defRPr sz="3600"/>
            </a:lvl7pPr>
            <a:lvl8pPr>
              <a:defRPr sz="3600"/>
            </a:lvl8pPr>
            <a:lvl9pPr>
              <a:defRPr sz="3600"/>
            </a:lvl9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Text Placeholder 3"/>
          <p:cNvSpPr>
            <a:spLocks noGrp="1"/>
          </p:cNvSpPr>
          <p:nvPr>
            <p:ph type="body" sz="half" idx="2"/>
          </p:nvPr>
        </p:nvSpPr>
        <p:spPr>
          <a:xfrm>
            <a:off x="335676" y="2595027"/>
            <a:ext cx="4937760" cy="6858000"/>
          </a:xfrm>
        </p:spPr>
        <p:txBody>
          <a:bodyPr/>
          <a:lstStyle>
            <a:lvl1pPr marL="0" indent="0">
              <a:buNone/>
              <a:defRPr sz="2500"/>
            </a:lvl1pPr>
            <a:lvl2pPr marL="816422" indent="0">
              <a:buNone/>
              <a:defRPr sz="2100"/>
            </a:lvl2pPr>
            <a:lvl3pPr marL="1632844" indent="0">
              <a:buNone/>
              <a:defRPr sz="1800"/>
            </a:lvl3pPr>
            <a:lvl4pPr marL="2449266" indent="0">
              <a:buNone/>
              <a:defRPr sz="1600"/>
            </a:lvl4pPr>
            <a:lvl5pPr marL="3265688" indent="0">
              <a:buNone/>
              <a:defRPr sz="1600"/>
            </a:lvl5pPr>
            <a:lvl6pPr marL="4082110" indent="0">
              <a:buNone/>
              <a:defRPr sz="1600"/>
            </a:lvl6pPr>
            <a:lvl7pPr marL="4898532" indent="0">
              <a:buNone/>
              <a:defRPr sz="1600"/>
            </a:lvl7pPr>
            <a:lvl8pPr marL="5714954" indent="0">
              <a:buNone/>
              <a:defRPr sz="1600"/>
            </a:lvl8pPr>
            <a:lvl9pPr marL="6531376" indent="0">
              <a:buNone/>
              <a:defRPr sz="1600"/>
            </a:lvl9pPr>
            <a:extLst/>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
        <p:nvSpPr>
          <p:cNvPr id="12" name="Rectangle 11"/>
          <p:cNvSpPr/>
          <p:nvPr/>
        </p:nvSpPr>
        <p:spPr bwMode="invGray">
          <a:xfrm>
            <a:off x="5711474" y="0"/>
            <a:ext cx="91440" cy="2180844"/>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lIns="163284" tIns="81642" rIns="163284" bIns="81642" rtlCol="0" anchor="ctr"/>
          <a:lstStyle>
            <a:extLst/>
          </a:lstStyle>
          <a:p>
            <a:pPr algn="ctr" eaLnBrk="1" latinLnBrk="0" hangingPunct="1"/>
            <a:endParaRPr kumimoji="0" lang="en-US"/>
          </a:p>
        </p:txBody>
      </p:sp>
      <p:sp>
        <p:nvSpPr>
          <p:cNvPr id="9" name="Rectangle 8"/>
          <p:cNvSpPr/>
          <p:nvPr/>
        </p:nvSpPr>
        <p:spPr bwMode="invGray">
          <a:xfrm>
            <a:off x="5711474" y="0"/>
            <a:ext cx="91440" cy="2180844"/>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lIns="163284" tIns="81642" rIns="163284" bIns="81642" rtlCol="0" anchor="ctr"/>
          <a:lstStyle>
            <a:extLst/>
          </a:lstStyle>
          <a:p>
            <a:pPr algn="ctr" eaLnBrk="1" latinLnBrk="0" hangingPunct="1"/>
            <a:endParaRPr kumimoji="0"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Picture with Caption">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329184" y="233172"/>
            <a:ext cx="5050300" cy="1467612"/>
          </a:xfrm>
        </p:spPr>
        <p:txBody>
          <a:bodyPr lIns="130628" bIns="0" anchor="b">
            <a:sp3d prstMaterial="matte"/>
          </a:bodyPr>
          <a:lstStyle>
            <a:lvl1pPr algn="l">
              <a:defRPr sz="3600" b="0"/>
            </a:lvl1pPr>
            <a:extLst/>
          </a:lstStyle>
          <a:p>
            <a:r>
              <a:rPr kumimoji="0" lang="en-US" smtClean="0"/>
              <a:t>Click to edit Master title style</a:t>
            </a:r>
            <a:endParaRPr kumimoji="0" lang="en-US"/>
          </a:p>
        </p:txBody>
      </p:sp>
      <p:sp>
        <p:nvSpPr>
          <p:cNvPr id="3" name="Picture Placeholder 2"/>
          <p:cNvSpPr>
            <a:spLocks noGrp="1"/>
          </p:cNvSpPr>
          <p:nvPr>
            <p:ph type="pic" idx="1"/>
          </p:nvPr>
        </p:nvSpPr>
        <p:spPr>
          <a:xfrm>
            <a:off x="5807611" y="2227212"/>
            <a:ext cx="12494794" cy="8059788"/>
          </a:xfrm>
          <a:solidFill>
            <a:schemeClr val="bg2">
              <a:shade val="75000"/>
            </a:schemeClr>
          </a:solidFill>
        </p:spPr>
        <p:txBody>
          <a:bodyPr/>
          <a:lstStyle>
            <a:lvl1pPr marL="0" indent="0">
              <a:buNone/>
              <a:defRPr sz="5700"/>
            </a:lvl1pPr>
            <a:lvl2pPr marL="816422" indent="0">
              <a:buNone/>
              <a:defRPr sz="5000"/>
            </a:lvl2pPr>
            <a:lvl3pPr marL="1632844" indent="0">
              <a:buNone/>
              <a:defRPr sz="4300"/>
            </a:lvl3pPr>
            <a:lvl4pPr marL="2449266" indent="0">
              <a:buNone/>
              <a:defRPr sz="3600"/>
            </a:lvl4pPr>
            <a:lvl5pPr marL="3265688" indent="0">
              <a:buNone/>
              <a:defRPr sz="3600"/>
            </a:lvl5pPr>
            <a:lvl6pPr marL="4082110" indent="0">
              <a:buNone/>
              <a:defRPr sz="3600"/>
            </a:lvl6pPr>
            <a:lvl7pPr marL="4898532" indent="0">
              <a:buNone/>
              <a:defRPr sz="3600"/>
            </a:lvl7pPr>
            <a:lvl8pPr marL="5714954" indent="0">
              <a:buNone/>
              <a:defRPr sz="3600"/>
            </a:lvl8pPr>
            <a:lvl9pPr marL="6531376" indent="0">
              <a:buNone/>
              <a:defRPr sz="3600"/>
            </a:lvl9pPr>
            <a:extLst/>
          </a:lstStyle>
          <a:p>
            <a:r>
              <a:rPr kumimoji="0" lang="en-US" smtClean="0"/>
              <a:t>Click icon to add picture</a:t>
            </a:r>
            <a:endParaRPr kumimoji="0" lang="en-US" dirty="0"/>
          </a:p>
        </p:txBody>
      </p:sp>
      <p:sp>
        <p:nvSpPr>
          <p:cNvPr id="4" name="Text Placeholder 3"/>
          <p:cNvSpPr>
            <a:spLocks noGrp="1"/>
          </p:cNvSpPr>
          <p:nvPr>
            <p:ph type="body" sz="half" idx="2"/>
          </p:nvPr>
        </p:nvSpPr>
        <p:spPr>
          <a:xfrm>
            <a:off x="329184" y="2592324"/>
            <a:ext cx="4937760" cy="6858000"/>
          </a:xfrm>
        </p:spPr>
        <p:txBody>
          <a:bodyPr/>
          <a:lstStyle>
            <a:lvl1pPr marL="0" indent="0">
              <a:buNone/>
              <a:defRPr sz="2500"/>
            </a:lvl1pPr>
            <a:lvl2pPr marL="816422" indent="0">
              <a:buNone/>
              <a:defRPr sz="2100"/>
            </a:lvl2pPr>
            <a:lvl3pPr marL="1632844" indent="0">
              <a:buNone/>
              <a:defRPr sz="1800"/>
            </a:lvl3pPr>
            <a:lvl4pPr marL="2449266" indent="0">
              <a:buNone/>
              <a:defRPr sz="1600"/>
            </a:lvl4pPr>
            <a:lvl5pPr marL="3265688" indent="0">
              <a:buNone/>
              <a:defRPr sz="1600"/>
            </a:lvl5pPr>
            <a:lvl6pPr marL="4082110" indent="0">
              <a:buNone/>
              <a:defRPr sz="1600"/>
            </a:lvl6pPr>
            <a:lvl7pPr marL="4898532" indent="0">
              <a:buNone/>
              <a:defRPr sz="1600"/>
            </a:lvl7pPr>
            <a:lvl8pPr marL="5714954" indent="0">
              <a:buNone/>
              <a:defRPr sz="1600"/>
            </a:lvl8pPr>
            <a:lvl9pPr marL="6531376" indent="0">
              <a:buNone/>
              <a:defRPr sz="1600"/>
            </a:lvl9pPr>
            <a:extLst/>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a:xfrm>
            <a:off x="329184" y="1755648"/>
            <a:ext cx="5047488" cy="301752"/>
          </a:xfrm>
        </p:spPr>
        <p:txBody>
          <a:bodyPr/>
          <a:lstStyle/>
          <a:p>
            <a:fld id="{1D8BD707-D9CF-40AE-B4C6-C98DA3205C09}" type="datetimeFigureOut">
              <a:rPr lang="en-US" smtClean="0"/>
              <a:pPr/>
              <a:t>6/2/2023</a:t>
            </a:fld>
            <a:endParaRPr lang="en-US"/>
          </a:p>
        </p:txBody>
      </p:sp>
      <p:sp>
        <p:nvSpPr>
          <p:cNvPr id="11" name="Rectangle 10"/>
          <p:cNvSpPr/>
          <p:nvPr/>
        </p:nvSpPr>
        <p:spPr>
          <a:xfrm>
            <a:off x="5711474" y="0"/>
            <a:ext cx="91440" cy="10287000"/>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lIns="163284" tIns="81642" rIns="163284" bIns="81642" rtlCol="0" anchor="ctr"/>
          <a:lstStyle>
            <a:extLst/>
          </a:lstStyle>
          <a:p>
            <a:pPr algn="ctr" eaLnBrk="1" latinLnBrk="0" hangingPunct="1"/>
            <a:endParaRPr kumimoji="0" lang="en-US"/>
          </a:p>
        </p:txBody>
      </p:sp>
      <p:sp>
        <p:nvSpPr>
          <p:cNvPr id="9" name="Rectangle 8"/>
          <p:cNvSpPr/>
          <p:nvPr/>
        </p:nvSpPr>
        <p:spPr bwMode="invGray">
          <a:xfrm>
            <a:off x="5711474" y="0"/>
            <a:ext cx="91440" cy="10287000"/>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lIns="163284" tIns="81642" rIns="163284" bIns="81642" rtlCol="0" anchor="ctr"/>
          <a:lstStyle>
            <a:extLst/>
          </a:lstStyle>
          <a:p>
            <a:pPr algn="ctr" eaLnBrk="1" latinLnBrk="0" hangingPunct="1"/>
            <a:endParaRPr kumimoji="0" lang="en-US"/>
          </a:p>
        </p:txBody>
      </p:sp>
      <p:sp>
        <p:nvSpPr>
          <p:cNvPr id="6" name="Footer Placeholder 5"/>
          <p:cNvSpPr>
            <a:spLocks noGrp="1"/>
          </p:cNvSpPr>
          <p:nvPr>
            <p:ph type="ftr" sz="quarter" idx="11"/>
          </p:nvPr>
        </p:nvSpPr>
        <p:spPr>
          <a:xfrm>
            <a:off x="6071616" y="1755648"/>
            <a:ext cx="10387584" cy="301752"/>
          </a:xfrm>
        </p:spPr>
        <p:txBody>
          <a:bodyPr/>
          <a:lstStyle>
            <a:lvl1pPr>
              <a:defRPr>
                <a:solidFill>
                  <a:schemeClr val="bg1">
                    <a:shade val="50000"/>
                  </a:schemeClr>
                </a:solidFill>
              </a:defRPr>
            </a:lvl1pPr>
          </a:lstStyle>
          <a:p>
            <a:endParaRPr lang="en-US"/>
          </a:p>
        </p:txBody>
      </p:sp>
      <p:sp>
        <p:nvSpPr>
          <p:cNvPr id="7" name="Slide Number Placeholder 6"/>
          <p:cNvSpPr>
            <a:spLocks noGrp="1"/>
          </p:cNvSpPr>
          <p:nvPr>
            <p:ph type="sldNum" sz="quarter" idx="12"/>
          </p:nvPr>
        </p:nvSpPr>
        <p:spPr>
          <a:xfrm>
            <a:off x="16678656" y="1755648"/>
            <a:ext cx="1467728" cy="301752"/>
          </a:xfrm>
        </p:spPr>
        <p:txBody>
          <a:bodyPr/>
          <a:lstStyle/>
          <a:p>
            <a:fld id="{B6F15528-21DE-4FAA-801E-634DDDAF4B2B}"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1D8BD707-D9CF-40AE-B4C6-C98DA3205C09}" type="datetimeFigureOut">
              <a:rPr lang="en-US" smtClean="0"/>
              <a:pPr/>
              <a:t>6/2/2023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p:cNvSpPr/>
          <p:nvPr/>
        </p:nvSpPr>
        <p:spPr bwMode="invGray">
          <a:xfrm>
            <a:off x="13197840" y="0"/>
            <a:ext cx="91440" cy="10287000"/>
          </a:xfrm>
          <a:prstGeom prst="rect">
            <a:avLst/>
          </a:prstGeom>
          <a:solidFill>
            <a:srgbClr val="FFFFFF"/>
          </a:solidFill>
          <a:ln w="48000" cap="flat" cmpd="thickThin" algn="ctr">
            <a:noFill/>
            <a:prstDash val="solid"/>
          </a:ln>
          <a:effectLst>
            <a:outerShdw blurRad="31750" dist="10160" dir="108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lIns="163284" tIns="81642" rIns="163284" bIns="81642" rtlCol="0" anchor="ctr"/>
          <a:lstStyle>
            <a:extLst/>
          </a:lstStyle>
          <a:p>
            <a:pPr algn="ctr" eaLnBrk="1" latinLnBrk="0" hangingPunct="1"/>
            <a:endParaRPr kumimoji="0" lang="en-US"/>
          </a:p>
        </p:txBody>
      </p:sp>
      <p:sp>
        <p:nvSpPr>
          <p:cNvPr id="8" name="Rectangle 7"/>
          <p:cNvSpPr/>
          <p:nvPr/>
        </p:nvSpPr>
        <p:spPr bwMode="ltGray">
          <a:xfrm>
            <a:off x="13295375" y="0"/>
            <a:ext cx="5029202" cy="1028700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lIns="163284" tIns="81642" rIns="163284" bIns="81642" rtlCol="0" anchor="ctr"/>
          <a:lstStyle>
            <a:extLst/>
          </a:lstStyle>
          <a:p>
            <a:pPr algn="ctr" eaLnBrk="1" latinLnBrk="0" hangingPunct="1"/>
            <a:endParaRPr kumimoji="0" lang="en-US"/>
          </a:p>
        </p:txBody>
      </p:sp>
      <p:sp>
        <p:nvSpPr>
          <p:cNvPr id="2" name="Vertical Title 1"/>
          <p:cNvSpPr>
            <a:spLocks noGrp="1"/>
          </p:cNvSpPr>
          <p:nvPr>
            <p:ph type="title" orient="vert"/>
          </p:nvPr>
        </p:nvSpPr>
        <p:spPr>
          <a:xfrm>
            <a:off x="13563600" y="411961"/>
            <a:ext cx="3810000" cy="8777288"/>
          </a:xfrm>
        </p:spPr>
        <p:txBody>
          <a:bodyPr vert="eaVert"/>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914400" y="457201"/>
            <a:ext cx="12039600" cy="8777288"/>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1D8BD707-D9CF-40AE-B4C6-C98DA3205C09}" type="datetimeFigureOut">
              <a:rPr lang="en-US" smtClean="0"/>
              <a:pPr/>
              <a:t>6/2/2023</a:t>
            </a:fld>
            <a:endParaRPr lang="en-US"/>
          </a:p>
        </p:txBody>
      </p:sp>
      <p:sp>
        <p:nvSpPr>
          <p:cNvPr id="5" name="Footer Placeholder 4"/>
          <p:cNvSpPr>
            <a:spLocks noGrp="1"/>
          </p:cNvSpPr>
          <p:nvPr>
            <p:ph type="ftr" sz="quarter" idx="11"/>
          </p:nvPr>
        </p:nvSpPr>
        <p:spPr>
          <a:xfrm>
            <a:off x="5281194" y="9566189"/>
            <a:ext cx="7672808" cy="547688"/>
          </a:xfrm>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5900" b="1" i="0">
                <a:solidFill>
                  <a:schemeClr val="bg1"/>
                </a:solidFill>
                <a:latin typeface="Times New Roman"/>
                <a:cs typeface="Times New Roman"/>
              </a:defRPr>
            </a:lvl1pPr>
          </a:lstStyle>
          <a:p>
            <a:endParaRPr/>
          </a:p>
        </p:txBody>
      </p:sp>
      <p:sp>
        <p:nvSpPr>
          <p:cNvPr id="3" name="Holder 3"/>
          <p:cNvSpPr>
            <a:spLocks noGrp="1"/>
          </p:cNvSpPr>
          <p:nvPr>
            <p:ph type="body" idx="1"/>
          </p:nvPr>
        </p:nvSpPr>
        <p:spPr/>
        <p:txBody>
          <a:bodyPr lIns="0" tIns="0" rIns="0" bIns="0"/>
          <a:lstStyle>
            <a:lvl1pPr>
              <a:defRPr sz="5100" b="0" i="0">
                <a:solidFill>
                  <a:schemeClr val="bg1"/>
                </a:solidFill>
                <a:latin typeface="Times New Roman"/>
                <a:cs typeface="Times New Roman"/>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pPr/>
              <a:t>6/2/2023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5900" b="1" i="0">
                <a:solidFill>
                  <a:schemeClr val="bg1"/>
                </a:solidFill>
                <a:latin typeface="Times New Roman"/>
                <a:cs typeface="Times New Roman"/>
              </a:defRPr>
            </a:lvl1pPr>
          </a:lstStyle>
          <a:p>
            <a:endParaRPr/>
          </a:p>
        </p:txBody>
      </p:sp>
      <p:sp>
        <p:nvSpPr>
          <p:cNvPr id="3" name="Holder 3"/>
          <p:cNvSpPr>
            <a:spLocks noGrp="1"/>
          </p:cNvSpPr>
          <p:nvPr>
            <p:ph sz="half" idx="2"/>
          </p:nvPr>
        </p:nvSpPr>
        <p:spPr>
          <a:xfrm>
            <a:off x="914400" y="2366010"/>
            <a:ext cx="7955280" cy="678942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9418320" y="2366010"/>
            <a:ext cx="7955280" cy="678942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pPr/>
              <a:t>6/2/2023</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5900" b="1" i="0">
                <a:solidFill>
                  <a:schemeClr val="bg1"/>
                </a:solidFill>
                <a:latin typeface="Times New Roman"/>
                <a:cs typeface="Times New Roman"/>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pPr/>
              <a:t>6/2/2023</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pPr/>
              <a:t>6/2/2023</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pP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2">
        <a:schemeClr val="bg2"/>
      </p:bgRef>
    </p:bg>
    <p:spTree>
      <p:nvGrpSpPr>
        <p:cNvPr id="1" name=""/>
        <p:cNvGrpSpPr/>
        <p:nvPr/>
      </p:nvGrpSpPr>
      <p:grpSpPr>
        <a:xfrm>
          <a:off x="0" y="0"/>
          <a:ext cx="0" cy="0"/>
          <a:chOff x="0" y="0"/>
          <a:chExt cx="0" cy="0"/>
        </a:xfrm>
      </p:grpSpPr>
      <p:sp>
        <p:nvSpPr>
          <p:cNvPr id="9" name="Rectangle 8"/>
          <p:cNvSpPr/>
          <p:nvPr/>
        </p:nvSpPr>
        <p:spPr bwMode="ltGray">
          <a:xfrm>
            <a:off x="1" y="0"/>
            <a:ext cx="18287998" cy="7703145"/>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lIns="163284" tIns="81642" rIns="163284" bIns="81642" rtlCol="0" anchor="ctr"/>
          <a:lstStyle>
            <a:extLst/>
          </a:lstStyle>
          <a:p>
            <a:pPr algn="ctr" eaLnBrk="1" latinLnBrk="0" hangingPunct="1"/>
            <a:endParaRPr kumimoji="0" lang="en-US"/>
          </a:p>
        </p:txBody>
      </p:sp>
      <p:sp>
        <p:nvSpPr>
          <p:cNvPr id="2" name="Title 1"/>
          <p:cNvSpPr>
            <a:spLocks noGrp="1"/>
          </p:cNvSpPr>
          <p:nvPr>
            <p:ph type="ctrTitle"/>
          </p:nvPr>
        </p:nvSpPr>
        <p:spPr>
          <a:xfrm>
            <a:off x="1371600" y="5033772"/>
            <a:ext cx="16154400" cy="2510028"/>
          </a:xfrm>
        </p:spPr>
        <p:txBody>
          <a:bodyPr vert="horz" lIns="163284" tIns="0" rIns="81642" bIns="0" rtlCol="0" anchor="t">
            <a:normAutofit/>
            <a:scene3d>
              <a:camera prst="orthographicFront"/>
              <a:lightRig rig="threePt" dir="t">
                <a:rot lat="0" lon="0" rev="4800000"/>
              </a:lightRig>
            </a:scene3d>
            <a:sp3d prstMaterial="matte">
              <a:bevelT w="50800" h="10160"/>
            </a:sp3d>
          </a:bodyPr>
          <a:lstStyle>
            <a:lvl1pPr algn="l">
              <a:defRPr sz="8400" b="1"/>
            </a:lvl1pPr>
            <a:extLst/>
          </a:lstStyle>
          <a:p>
            <a:r>
              <a:rPr kumimoji="0" lang="en-US" smtClean="0"/>
              <a:t>Click to edit Master title style</a:t>
            </a:r>
            <a:endParaRPr kumimoji="0" lang="en-US"/>
          </a:p>
        </p:txBody>
      </p:sp>
      <p:sp>
        <p:nvSpPr>
          <p:cNvPr id="3" name="Subtitle 2"/>
          <p:cNvSpPr>
            <a:spLocks noGrp="1"/>
          </p:cNvSpPr>
          <p:nvPr>
            <p:ph type="subTitle" idx="1"/>
          </p:nvPr>
        </p:nvSpPr>
        <p:spPr>
          <a:xfrm>
            <a:off x="1371600" y="2743200"/>
            <a:ext cx="16154400" cy="2249424"/>
          </a:xfrm>
        </p:spPr>
        <p:txBody>
          <a:bodyPr lIns="212270" tIns="0" rIns="81642" bIns="0" anchor="b"/>
          <a:lstStyle>
            <a:lvl1pPr marL="0" indent="0" algn="l">
              <a:buNone/>
              <a:defRPr sz="3600">
                <a:solidFill>
                  <a:srgbClr val="FFFFFF"/>
                </a:solidFill>
              </a:defRPr>
            </a:lvl1pPr>
            <a:lvl2pPr marL="816422" indent="0" algn="ctr">
              <a:buNone/>
              <a:defRPr>
                <a:solidFill>
                  <a:schemeClr val="tx1">
                    <a:tint val="75000"/>
                  </a:schemeClr>
                </a:solidFill>
              </a:defRPr>
            </a:lvl2pPr>
            <a:lvl3pPr marL="1632844" indent="0" algn="ctr">
              <a:buNone/>
              <a:defRPr>
                <a:solidFill>
                  <a:schemeClr val="tx1">
                    <a:tint val="75000"/>
                  </a:schemeClr>
                </a:solidFill>
              </a:defRPr>
            </a:lvl3pPr>
            <a:lvl4pPr marL="2449266" indent="0" algn="ctr">
              <a:buNone/>
              <a:defRPr>
                <a:solidFill>
                  <a:schemeClr val="tx1">
                    <a:tint val="75000"/>
                  </a:schemeClr>
                </a:solidFill>
              </a:defRPr>
            </a:lvl4pPr>
            <a:lvl5pPr marL="3265688" indent="0" algn="ctr">
              <a:buNone/>
              <a:defRPr>
                <a:solidFill>
                  <a:schemeClr val="tx1">
                    <a:tint val="75000"/>
                  </a:schemeClr>
                </a:solidFill>
              </a:defRPr>
            </a:lvl5pPr>
            <a:lvl6pPr marL="4082110" indent="0" algn="ctr">
              <a:buNone/>
              <a:defRPr>
                <a:solidFill>
                  <a:schemeClr val="tx1">
                    <a:tint val="75000"/>
                  </a:schemeClr>
                </a:solidFill>
              </a:defRPr>
            </a:lvl6pPr>
            <a:lvl7pPr marL="4898532" indent="0" algn="ctr">
              <a:buNone/>
              <a:defRPr>
                <a:solidFill>
                  <a:schemeClr val="tx1">
                    <a:tint val="75000"/>
                  </a:schemeClr>
                </a:solidFill>
              </a:defRPr>
            </a:lvl7pPr>
            <a:lvl8pPr marL="5714954" indent="0" algn="ctr">
              <a:buNone/>
              <a:defRPr>
                <a:solidFill>
                  <a:schemeClr val="tx1">
                    <a:tint val="75000"/>
                  </a:schemeClr>
                </a:solidFill>
              </a:defRPr>
            </a:lvl8pPr>
            <a:lvl9pPr marL="6531376" indent="0" algn="ctr">
              <a:buNone/>
              <a:defRPr>
                <a:solidFill>
                  <a:schemeClr val="tx1">
                    <a:tint val="75000"/>
                  </a:schemeClr>
                </a:solidFill>
              </a:defRPr>
            </a:lvl9pPr>
            <a:extLst/>
          </a:lstStyle>
          <a:p>
            <a:r>
              <a:rPr kumimoji="0" lang="en-US" smtClean="0"/>
              <a:t>Click to edit Master subtitle style</a:t>
            </a:r>
            <a:endParaRPr kumimoji="0" lang="en-US"/>
          </a:p>
        </p:txBody>
      </p:sp>
      <p:sp>
        <p:nvSpPr>
          <p:cNvPr id="4" name="Date Placeholder 3"/>
          <p:cNvSpPr>
            <a:spLocks noGrp="1"/>
          </p:cNvSpPr>
          <p:nvPr>
            <p:ph type="dt" sz="half" idx="10"/>
          </p:nvPr>
        </p:nvSpPr>
        <p:spPr/>
        <p:txBody>
          <a:bodyPr/>
          <a:lstStyle/>
          <a:p>
            <a:fld id="{1D8BD707-D9CF-40AE-B4C6-C98DA3205C09}" type="datetimeFigureOut">
              <a:rPr lang="en-US" smtClean="0"/>
              <a:pPr/>
              <a:t>6/2/2023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
        <p:nvSpPr>
          <p:cNvPr id="10" name="Rectangle 9"/>
          <p:cNvSpPr/>
          <p:nvPr/>
        </p:nvSpPr>
        <p:spPr bwMode="invGray">
          <a:xfrm>
            <a:off x="0" y="7692501"/>
            <a:ext cx="18288000" cy="6858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lIns="163284" tIns="81642" rIns="163284" bIns="81642" rtlCol="0" anchor="ctr"/>
          <a:lstStyle>
            <a:extLst/>
          </a:lstStyle>
          <a:p>
            <a:pPr algn="ctr"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914400" y="233172"/>
            <a:ext cx="16459200" cy="1879092"/>
          </a:xfrm>
        </p:spPr>
        <p:txBody>
          <a:bodyPr/>
          <a:lstStyle>
            <a:extLst/>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1D8BD707-D9CF-40AE-B4C6-C98DA3205C09}" type="datetimeFigureOut">
              <a:rPr lang="en-US" smtClean="0"/>
              <a:pPr/>
              <a:t>6/2/2023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2">
        <a:schemeClr val="bg2"/>
      </p:bgRef>
    </p:bg>
    <p:spTree>
      <p:nvGrpSpPr>
        <p:cNvPr id="1" name=""/>
        <p:cNvGrpSpPr/>
        <p:nvPr/>
      </p:nvGrpSpPr>
      <p:grpSpPr>
        <a:xfrm>
          <a:off x="0" y="0"/>
          <a:ext cx="0" cy="0"/>
          <a:chOff x="0" y="0"/>
          <a:chExt cx="0" cy="0"/>
        </a:xfrm>
      </p:grpSpPr>
      <p:sp>
        <p:nvSpPr>
          <p:cNvPr id="9" name="Rectangle 8"/>
          <p:cNvSpPr/>
          <p:nvPr/>
        </p:nvSpPr>
        <p:spPr bwMode="ltGray">
          <a:xfrm>
            <a:off x="0" y="2"/>
            <a:ext cx="18288000" cy="390378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lIns="163284" tIns="81642" rIns="163284" bIns="81642" rtlCol="0" anchor="ctr"/>
          <a:lstStyle>
            <a:extLst/>
          </a:lstStyle>
          <a:p>
            <a:pPr algn="ctr" eaLnBrk="1" latinLnBrk="0" hangingPunct="1"/>
            <a:endParaRPr kumimoji="0" lang="en-US"/>
          </a:p>
        </p:txBody>
      </p:sp>
      <p:sp>
        <p:nvSpPr>
          <p:cNvPr id="12" name="Rectangle 11"/>
          <p:cNvSpPr/>
          <p:nvPr/>
        </p:nvSpPr>
        <p:spPr bwMode="invGray">
          <a:xfrm>
            <a:off x="0" y="3903780"/>
            <a:ext cx="18288000" cy="6858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lIns="163284" tIns="81642" rIns="163284" bIns="81642" rtlCol="0" anchor="ctr"/>
          <a:lstStyle>
            <a:extLst/>
          </a:lstStyle>
          <a:p>
            <a:pPr algn="ctr" eaLnBrk="1" latinLnBrk="0" hangingPunct="1"/>
            <a:endParaRPr kumimoji="0" lang="en-US"/>
          </a:p>
        </p:txBody>
      </p:sp>
      <p:sp>
        <p:nvSpPr>
          <p:cNvPr id="2" name="Title 1"/>
          <p:cNvSpPr>
            <a:spLocks noGrp="1"/>
          </p:cNvSpPr>
          <p:nvPr>
            <p:ph type="title"/>
          </p:nvPr>
        </p:nvSpPr>
        <p:spPr>
          <a:xfrm>
            <a:off x="1499616" y="178308"/>
            <a:ext cx="16026384" cy="2455164"/>
          </a:xfrm>
        </p:spPr>
        <p:txBody>
          <a:bodyPr vert="horz" lIns="163284" tIns="0" rIns="163284" bIns="0" rtlCol="0" anchor="b">
            <a:normAutofit/>
            <a:scene3d>
              <a:camera prst="orthographicFront"/>
              <a:lightRig rig="threePt" dir="t">
                <a:rot lat="0" lon="0" rev="4800000"/>
              </a:lightRig>
            </a:scene3d>
            <a:sp3d prstMaterial="matte">
              <a:bevelT w="50800" h="10160"/>
            </a:sp3d>
          </a:bodyPr>
          <a:lstStyle>
            <a:lvl1pPr algn="l">
              <a:defRPr sz="8400" b="1" cap="none" baseline="0"/>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1481328" y="2743200"/>
            <a:ext cx="16044672" cy="1028700"/>
          </a:xfrm>
        </p:spPr>
        <p:txBody>
          <a:bodyPr lIns="261255" tIns="0" rIns="81642" bIns="0" anchor="t"/>
          <a:lstStyle>
            <a:lvl1pPr marL="0" indent="0">
              <a:buNone/>
              <a:defRPr sz="3600">
                <a:solidFill>
                  <a:srgbClr val="FFFFFF"/>
                </a:solidFill>
              </a:defRPr>
            </a:lvl1pPr>
            <a:lvl2pPr marL="816422" indent="0">
              <a:buNone/>
              <a:defRPr sz="3200">
                <a:solidFill>
                  <a:schemeClr val="tx1">
                    <a:tint val="75000"/>
                  </a:schemeClr>
                </a:solidFill>
              </a:defRPr>
            </a:lvl2pPr>
            <a:lvl3pPr marL="1632844" indent="0">
              <a:buNone/>
              <a:defRPr sz="2900">
                <a:solidFill>
                  <a:schemeClr val="tx1">
                    <a:tint val="75000"/>
                  </a:schemeClr>
                </a:solidFill>
              </a:defRPr>
            </a:lvl3pPr>
            <a:lvl4pPr marL="2449266" indent="0">
              <a:buNone/>
              <a:defRPr sz="2500">
                <a:solidFill>
                  <a:schemeClr val="tx1">
                    <a:tint val="75000"/>
                  </a:schemeClr>
                </a:solidFill>
              </a:defRPr>
            </a:lvl4pPr>
            <a:lvl5pPr marL="3265688" indent="0">
              <a:buNone/>
              <a:defRPr sz="2500">
                <a:solidFill>
                  <a:schemeClr val="tx1">
                    <a:tint val="75000"/>
                  </a:schemeClr>
                </a:solidFill>
              </a:defRPr>
            </a:lvl5pPr>
            <a:lvl6pPr marL="4082110" indent="0">
              <a:buNone/>
              <a:defRPr sz="2500">
                <a:solidFill>
                  <a:schemeClr val="tx1">
                    <a:tint val="75000"/>
                  </a:schemeClr>
                </a:solidFill>
              </a:defRPr>
            </a:lvl6pPr>
            <a:lvl7pPr marL="4898532" indent="0">
              <a:buNone/>
              <a:defRPr sz="2500">
                <a:solidFill>
                  <a:schemeClr val="tx1">
                    <a:tint val="75000"/>
                  </a:schemeClr>
                </a:solidFill>
              </a:defRPr>
            </a:lvl7pPr>
            <a:lvl8pPr marL="5714954" indent="0">
              <a:buNone/>
              <a:defRPr sz="2500">
                <a:solidFill>
                  <a:schemeClr val="tx1">
                    <a:tint val="75000"/>
                  </a:schemeClr>
                </a:solidFill>
              </a:defRPr>
            </a:lvl8pPr>
            <a:lvl9pPr marL="6531376" indent="0">
              <a:buNone/>
              <a:defRPr sz="2500">
                <a:solidFill>
                  <a:schemeClr val="tx1">
                    <a:tint val="75000"/>
                  </a:schemeClr>
                </a:solidFill>
              </a:defRPr>
            </a:lvl9pPr>
            <a:extLst/>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Content Placeholder 2"/>
          <p:cNvSpPr>
            <a:spLocks noGrp="1"/>
          </p:cNvSpPr>
          <p:nvPr>
            <p:ph sz="half" idx="1"/>
          </p:nvPr>
        </p:nvSpPr>
        <p:spPr>
          <a:xfrm>
            <a:off x="914400" y="2660904"/>
            <a:ext cx="8077200" cy="6935724"/>
          </a:xfrm>
        </p:spPr>
        <p:txBody>
          <a:bodyPr lIns="163284"/>
          <a:lstStyle>
            <a:lvl1pPr>
              <a:defRPr sz="5000"/>
            </a:lvl1pPr>
            <a:lvl2pPr>
              <a:defRPr sz="4300"/>
            </a:lvl2pPr>
            <a:lvl3pPr>
              <a:defRPr sz="3600"/>
            </a:lvl3pPr>
            <a:lvl4pPr>
              <a:defRPr sz="3200"/>
            </a:lvl4pPr>
            <a:lvl5pPr>
              <a:defRPr sz="3200"/>
            </a:lvl5pPr>
            <a:lvl6pPr>
              <a:defRPr sz="3200"/>
            </a:lvl6pPr>
            <a:lvl7pPr>
              <a:defRPr sz="3200"/>
            </a:lvl7pPr>
            <a:lvl8pPr>
              <a:defRPr sz="3200"/>
            </a:lvl8pPr>
            <a:lvl9pPr>
              <a:defRPr sz="3200"/>
            </a:lvl9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9296400" y="2660904"/>
            <a:ext cx="8077200" cy="6935724"/>
          </a:xfrm>
        </p:spPr>
        <p:txBody>
          <a:bodyPr/>
          <a:lstStyle>
            <a:lvl1pPr>
              <a:defRPr sz="5000"/>
            </a:lvl1pPr>
            <a:lvl2pPr>
              <a:defRPr sz="4300"/>
            </a:lvl2pPr>
            <a:lvl3pPr>
              <a:defRPr sz="3600"/>
            </a:lvl3pPr>
            <a:lvl4pPr>
              <a:defRPr sz="3200"/>
            </a:lvl4pPr>
            <a:lvl5pPr>
              <a:defRPr sz="3200"/>
            </a:lvl5pPr>
            <a:lvl6pPr>
              <a:defRPr sz="3200"/>
            </a:lvl6pPr>
            <a:lvl7pPr>
              <a:defRPr sz="3200"/>
            </a:lvl7pPr>
            <a:lvl8pPr>
              <a:defRPr sz="3200"/>
            </a:lvl8pPr>
            <a:lvl9pPr>
              <a:defRPr sz="3200"/>
            </a:lvl9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1D8BD707-D9CF-40AE-B4C6-C98DA3205C09}" type="datetimeFigureOut">
              <a:rPr lang="en-US" smtClean="0"/>
              <a:pPr/>
              <a:t>6/2/2023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3.xml"/><Relationship Id="rId3" Type="http://schemas.openxmlformats.org/officeDocument/2006/relationships/slideLayout" Target="../slideLayouts/slideLayout8.xml"/><Relationship Id="rId7" Type="http://schemas.openxmlformats.org/officeDocument/2006/relationships/slideLayout" Target="../slideLayouts/slideLayout12.xml"/><Relationship Id="rId12" Type="http://schemas.openxmlformats.org/officeDocument/2006/relationships/theme" Target="../theme/theme2.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slideLayout" Target="../slideLayouts/slideLayout11.xml"/><Relationship Id="rId11" Type="http://schemas.openxmlformats.org/officeDocument/2006/relationships/slideLayout" Target="../slideLayouts/slideLayout16.xml"/><Relationship Id="rId5" Type="http://schemas.openxmlformats.org/officeDocument/2006/relationships/slideLayout" Target="../slideLayouts/slideLayout10.xml"/><Relationship Id="rId10" Type="http://schemas.openxmlformats.org/officeDocument/2006/relationships/slideLayout" Target="../slideLayouts/slideLayout15.xml"/><Relationship Id="rId4" Type="http://schemas.openxmlformats.org/officeDocument/2006/relationships/slideLayout" Target="../slideLayouts/slideLayout9.xml"/><Relationship Id="rId9"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7" cstate="print"/>
          <a:stretch>
            <a:fillRect/>
          </a:stretch>
        </p:blipFill>
        <p:spPr>
          <a:xfrm>
            <a:off x="0" y="3"/>
            <a:ext cx="18287999" cy="10286999"/>
          </a:xfrm>
          <a:prstGeom prst="rect">
            <a:avLst/>
          </a:prstGeom>
        </p:spPr>
      </p:pic>
      <p:sp>
        <p:nvSpPr>
          <p:cNvPr id="2" name="Holder 2"/>
          <p:cNvSpPr>
            <a:spLocks noGrp="1"/>
          </p:cNvSpPr>
          <p:nvPr>
            <p:ph type="title"/>
          </p:nvPr>
        </p:nvSpPr>
        <p:spPr>
          <a:xfrm>
            <a:off x="344972" y="77671"/>
            <a:ext cx="17598055" cy="3305305"/>
          </a:xfrm>
          <a:prstGeom prst="rect">
            <a:avLst/>
          </a:prstGeom>
        </p:spPr>
        <p:txBody>
          <a:bodyPr wrap="square" lIns="0" tIns="0" rIns="0" bIns="0">
            <a:spAutoFit/>
          </a:bodyPr>
          <a:lstStyle>
            <a:lvl1pPr>
              <a:defRPr sz="5900" b="1" i="0">
                <a:solidFill>
                  <a:schemeClr val="bg1"/>
                </a:solidFill>
                <a:latin typeface="Times New Roman"/>
                <a:cs typeface="Times New Roman"/>
              </a:defRPr>
            </a:lvl1pPr>
          </a:lstStyle>
          <a:p>
            <a:endParaRPr/>
          </a:p>
        </p:txBody>
      </p:sp>
      <p:sp>
        <p:nvSpPr>
          <p:cNvPr id="3" name="Holder 3"/>
          <p:cNvSpPr>
            <a:spLocks noGrp="1"/>
          </p:cNvSpPr>
          <p:nvPr>
            <p:ph type="body" idx="1"/>
          </p:nvPr>
        </p:nvSpPr>
        <p:spPr>
          <a:xfrm>
            <a:off x="1567835" y="2266538"/>
            <a:ext cx="16163925" cy="6359525"/>
          </a:xfrm>
          <a:prstGeom prst="rect">
            <a:avLst/>
          </a:prstGeom>
        </p:spPr>
        <p:txBody>
          <a:bodyPr wrap="square" lIns="0" tIns="0" rIns="0" bIns="0">
            <a:spAutoFit/>
          </a:bodyPr>
          <a:lstStyle>
            <a:lvl1pPr>
              <a:defRPr sz="5100" b="0" i="0">
                <a:solidFill>
                  <a:schemeClr val="bg1"/>
                </a:solidFill>
                <a:latin typeface="Times New Roman"/>
                <a:cs typeface="Times New Roman"/>
              </a:defRPr>
            </a:lvl1pPr>
          </a:lstStyle>
          <a:p>
            <a:endParaRPr/>
          </a:p>
        </p:txBody>
      </p:sp>
      <p:sp>
        <p:nvSpPr>
          <p:cNvPr id="4" name="Holder 4"/>
          <p:cNvSpPr>
            <a:spLocks noGrp="1"/>
          </p:cNvSpPr>
          <p:nvPr>
            <p:ph type="ftr" sz="quarter" idx="5"/>
          </p:nvPr>
        </p:nvSpPr>
        <p:spPr>
          <a:xfrm>
            <a:off x="6217920" y="9566910"/>
            <a:ext cx="5852160" cy="51435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914400" y="9566910"/>
            <a:ext cx="4206240" cy="51435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pPr/>
              <a:t>6/2/2023</a:t>
            </a:fld>
            <a:endParaRPr lang="en-US"/>
          </a:p>
        </p:txBody>
      </p:sp>
      <p:sp>
        <p:nvSpPr>
          <p:cNvPr id="6" name="Holder 6"/>
          <p:cNvSpPr>
            <a:spLocks noGrp="1"/>
          </p:cNvSpPr>
          <p:nvPr>
            <p:ph type="sldNum" sz="quarter" idx="7"/>
          </p:nvPr>
        </p:nvSpPr>
        <p:spPr>
          <a:xfrm>
            <a:off x="13167361" y="9566910"/>
            <a:ext cx="4206240" cy="51435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rPr/>
              <a:pPr/>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bwMode="invGray">
          <a:xfrm>
            <a:off x="0" y="2153843"/>
            <a:ext cx="18288000" cy="6858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lIns="163284" tIns="81642" rIns="163284" bIns="81642" rtlCol="0" anchor="ctr"/>
          <a:lstStyle>
            <a:extLst/>
          </a:lstStyle>
          <a:p>
            <a:pPr algn="ctr" eaLnBrk="1" latinLnBrk="0" hangingPunct="1"/>
            <a:endParaRPr kumimoji="0" lang="en-US"/>
          </a:p>
        </p:txBody>
      </p:sp>
      <p:sp>
        <p:nvSpPr>
          <p:cNvPr id="7" name="Rectangle 6"/>
          <p:cNvSpPr/>
          <p:nvPr/>
        </p:nvSpPr>
        <p:spPr bwMode="ltGray">
          <a:xfrm>
            <a:off x="1" y="1"/>
            <a:ext cx="18287998" cy="215060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lIns="163284" tIns="81642" rIns="163284" bIns="81642" rtlCol="0" anchor="ctr"/>
          <a:lstStyle>
            <a:extLst/>
          </a:lstStyle>
          <a:p>
            <a:pPr algn="ctr" eaLnBrk="1" latinLnBrk="0" hangingPunct="1"/>
            <a:endParaRPr kumimoji="0" lang="en-US"/>
          </a:p>
        </p:txBody>
      </p:sp>
      <p:sp>
        <p:nvSpPr>
          <p:cNvPr id="2" name="Title Placeholder 1"/>
          <p:cNvSpPr>
            <a:spLocks noGrp="1"/>
          </p:cNvSpPr>
          <p:nvPr>
            <p:ph type="title"/>
          </p:nvPr>
        </p:nvSpPr>
        <p:spPr>
          <a:xfrm>
            <a:off x="914400" y="228600"/>
            <a:ext cx="16459200" cy="1876593"/>
          </a:xfrm>
          <a:prstGeom prst="rect">
            <a:avLst/>
          </a:prstGeom>
        </p:spPr>
        <p:txBody>
          <a:bodyPr vert="horz" lIns="163284" tIns="81642" rIns="81642" bIns="81642" rtlCol="0" anchor="ctr">
            <a:normAutofit/>
            <a:scene3d>
              <a:camera prst="orthographicFront"/>
              <a:lightRig rig="threePt" dir="t">
                <a:rot lat="0" lon="0" rev="4800000"/>
              </a:lightRig>
            </a:scene3d>
            <a:sp3d prstMaterial="matte">
              <a:bevelT w="50800" h="10160"/>
            </a:sp3d>
          </a:bodyPr>
          <a:lstStyle>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914400" y="2662787"/>
            <a:ext cx="16459200" cy="6938414"/>
          </a:xfrm>
          <a:prstGeom prst="rect">
            <a:avLst/>
          </a:prstGeom>
        </p:spPr>
        <p:txBody>
          <a:bodyPr vert="horz" lIns="97971" tIns="163284" rIns="163284" bIns="81642" rtlCol="0">
            <a:normAutofit/>
          </a:bodyPr>
          <a:lstStyle>
            <a:extLst/>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4" name="Date Placeholder 3"/>
          <p:cNvSpPr>
            <a:spLocks noGrp="1"/>
          </p:cNvSpPr>
          <p:nvPr>
            <p:ph type="dt" sz="half" idx="2"/>
          </p:nvPr>
        </p:nvSpPr>
        <p:spPr>
          <a:xfrm>
            <a:off x="914400" y="9715499"/>
            <a:ext cx="4267200" cy="411480"/>
          </a:xfrm>
          <a:prstGeom prst="rect">
            <a:avLst/>
          </a:prstGeom>
        </p:spPr>
        <p:txBody>
          <a:bodyPr vert="horz" lIns="195941" tIns="81642" rIns="81642" bIns="0" rtlCol="0" anchor="b"/>
          <a:lstStyle>
            <a:lvl1pPr algn="l" eaLnBrk="1" latinLnBrk="0" hangingPunct="1">
              <a:defRPr kumimoji="0" sz="2100">
                <a:solidFill>
                  <a:schemeClr val="tx1">
                    <a:tint val="95000"/>
                  </a:schemeClr>
                </a:solidFill>
              </a:defRPr>
            </a:lvl1pPr>
            <a:extLst/>
          </a:lstStyle>
          <a:p>
            <a:fld id="{1D8BD707-D9CF-40AE-B4C6-C98DA3205C09}" type="datetimeFigureOut">
              <a:rPr lang="en-US" smtClean="0"/>
              <a:pPr/>
              <a:t>6/2/2023</a:t>
            </a:fld>
            <a:endParaRPr lang="en-US"/>
          </a:p>
        </p:txBody>
      </p:sp>
      <p:sp>
        <p:nvSpPr>
          <p:cNvPr id="5" name="Footer Placeholder 4"/>
          <p:cNvSpPr>
            <a:spLocks noGrp="1"/>
          </p:cNvSpPr>
          <p:nvPr>
            <p:ph type="ftr" sz="quarter" idx="3"/>
          </p:nvPr>
        </p:nvSpPr>
        <p:spPr>
          <a:xfrm>
            <a:off x="5281193" y="9715499"/>
            <a:ext cx="11015438" cy="411480"/>
          </a:xfrm>
          <a:prstGeom prst="rect">
            <a:avLst/>
          </a:prstGeom>
        </p:spPr>
        <p:txBody>
          <a:bodyPr vert="horz" lIns="81642" tIns="81642" rIns="81642" bIns="0" rtlCol="0" anchor="b"/>
          <a:lstStyle>
            <a:lvl1pPr algn="l" eaLnBrk="1" latinLnBrk="0" hangingPunct="1">
              <a:defRPr kumimoji="0" sz="2100">
                <a:solidFill>
                  <a:schemeClr val="tx1">
                    <a:tint val="95000"/>
                  </a:schemeClr>
                </a:solidFill>
              </a:defRPr>
            </a:lvl1pPr>
            <a:extLst/>
          </a:lstStyle>
          <a:p>
            <a:endParaRPr lang="en-US"/>
          </a:p>
        </p:txBody>
      </p:sp>
      <p:sp>
        <p:nvSpPr>
          <p:cNvPr id="6" name="Slide Number Placeholder 5"/>
          <p:cNvSpPr>
            <a:spLocks noGrp="1"/>
          </p:cNvSpPr>
          <p:nvPr>
            <p:ph type="sldNum" sz="quarter" idx="4"/>
          </p:nvPr>
        </p:nvSpPr>
        <p:spPr>
          <a:xfrm>
            <a:off x="16408792" y="9715499"/>
            <a:ext cx="1467728" cy="411480"/>
          </a:xfrm>
          <a:prstGeom prst="rect">
            <a:avLst/>
          </a:prstGeom>
        </p:spPr>
        <p:txBody>
          <a:bodyPr vert="horz" lIns="163284" tIns="81642" rIns="163284" bIns="0" rtlCol="0" anchor="b"/>
          <a:lstStyle>
            <a:lvl1pPr algn="r" eaLnBrk="1" latinLnBrk="0" hangingPunct="1">
              <a:defRPr kumimoji="0" sz="2100">
                <a:solidFill>
                  <a:schemeClr val="tx1">
                    <a:tint val="95000"/>
                  </a:schemeClr>
                </a:solidFill>
              </a:defRPr>
            </a:lvl1pPr>
            <a:extLst/>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Lst>
  <p:txStyles>
    <p:titleStyle>
      <a:lvl1pPr algn="l" rtl="0" eaLnBrk="1" latinLnBrk="0" hangingPunct="1">
        <a:spcBef>
          <a:spcPct val="0"/>
        </a:spcBef>
        <a:buNone/>
        <a:defRPr kumimoji="0" sz="8000" b="1" kern="1200">
          <a:solidFill>
            <a:schemeClr val="accent1">
              <a:satMod val="150000"/>
            </a:schemeClr>
          </a:solidFill>
          <a:effectLst/>
          <a:latin typeface="+mj-lt"/>
          <a:ea typeface="+mj-ea"/>
          <a:cs typeface="+mj-cs"/>
        </a:defRPr>
      </a:lvl1pPr>
      <a:extLst/>
    </p:titleStyle>
    <p:bodyStyle>
      <a:lvl1pPr marL="783765" indent="-571495" algn="l" rtl="0" eaLnBrk="1" latinLnBrk="0" hangingPunct="1">
        <a:spcBef>
          <a:spcPts val="0"/>
        </a:spcBef>
        <a:buClr>
          <a:schemeClr val="accent1"/>
        </a:buClr>
        <a:buSzPct val="80000"/>
        <a:buFont typeface="Wingdings 2"/>
        <a:buChar char=""/>
        <a:defRPr kumimoji="0" sz="5700" kern="1200">
          <a:solidFill>
            <a:schemeClr val="tx1"/>
          </a:solidFill>
          <a:latin typeface="+mn-lt"/>
          <a:ea typeface="+mn-ea"/>
          <a:cs typeface="+mn-cs"/>
        </a:defRPr>
      </a:lvl1pPr>
      <a:lvl2pPr marL="1306275" indent="-489853" algn="l" rtl="0" eaLnBrk="1" latinLnBrk="0" hangingPunct="1">
        <a:spcBef>
          <a:spcPct val="20000"/>
        </a:spcBef>
        <a:buClr>
          <a:schemeClr val="accent2"/>
        </a:buClr>
        <a:buSzPct val="90000"/>
        <a:buFont typeface="Wingdings"/>
        <a:buChar char=""/>
        <a:defRPr kumimoji="0" sz="5000" kern="1200">
          <a:solidFill>
            <a:schemeClr val="tx1"/>
          </a:solidFill>
          <a:latin typeface="+mn-lt"/>
          <a:ea typeface="+mn-ea"/>
          <a:cs typeface="+mn-cs"/>
        </a:defRPr>
      </a:lvl2pPr>
      <a:lvl3pPr marL="1779800" indent="-408211" algn="l" rtl="0" eaLnBrk="1" latinLnBrk="0" hangingPunct="1">
        <a:spcBef>
          <a:spcPct val="20000"/>
        </a:spcBef>
        <a:buClr>
          <a:schemeClr val="accent3"/>
        </a:buClr>
        <a:buFont typeface="Arial"/>
        <a:buChar char="▪"/>
        <a:defRPr kumimoji="0" sz="4300" kern="1200">
          <a:solidFill>
            <a:schemeClr val="tx1"/>
          </a:solidFill>
          <a:latin typeface="+mn-lt"/>
          <a:ea typeface="+mn-ea"/>
          <a:cs typeface="+mn-cs"/>
        </a:defRPr>
      </a:lvl3pPr>
      <a:lvl4pPr marL="2171683" indent="-326569" algn="l" rtl="0" eaLnBrk="1" latinLnBrk="0" hangingPunct="1">
        <a:spcBef>
          <a:spcPct val="20000"/>
        </a:spcBef>
        <a:buClr>
          <a:schemeClr val="accent4"/>
        </a:buClr>
        <a:buFont typeface="Arial"/>
        <a:buChar char="▪"/>
        <a:defRPr kumimoji="0" sz="3600" kern="1200">
          <a:solidFill>
            <a:schemeClr val="tx1"/>
          </a:solidFill>
          <a:latin typeface="+mn-lt"/>
          <a:ea typeface="+mn-ea"/>
          <a:cs typeface="+mn-cs"/>
        </a:defRPr>
      </a:lvl4pPr>
      <a:lvl5pPr marL="2547237" indent="-326569" algn="l" rtl="0" eaLnBrk="1" latinLnBrk="0" hangingPunct="1">
        <a:spcBef>
          <a:spcPct val="20000"/>
        </a:spcBef>
        <a:buClr>
          <a:schemeClr val="accent5"/>
        </a:buClr>
        <a:buFont typeface="Wingdings 3"/>
        <a:buChar char=""/>
        <a:defRPr kumimoji="0" lang="en-US" sz="3600" kern="1200" smtClean="0">
          <a:solidFill>
            <a:schemeClr val="tx1"/>
          </a:solidFill>
          <a:latin typeface="+mn-lt"/>
          <a:ea typeface="+mn-ea"/>
          <a:cs typeface="+mn-cs"/>
        </a:defRPr>
      </a:lvl5pPr>
      <a:lvl6pPr marL="2906462" indent="-326569" algn="l" rtl="0" eaLnBrk="1" latinLnBrk="0" hangingPunct="1">
        <a:spcBef>
          <a:spcPct val="20000"/>
        </a:spcBef>
        <a:buClr>
          <a:schemeClr val="accent6"/>
        </a:buClr>
        <a:buSzPct val="100000"/>
        <a:buFont typeface="Wingdings 2"/>
        <a:buChar char=""/>
        <a:defRPr kumimoji="0" sz="3600" kern="1200">
          <a:solidFill>
            <a:schemeClr val="tx1"/>
          </a:solidFill>
          <a:latin typeface="+mn-lt"/>
          <a:ea typeface="+mn-ea"/>
          <a:cs typeface="+mn-cs"/>
        </a:defRPr>
      </a:lvl6pPr>
      <a:lvl7pPr marL="3265688" indent="-326569" algn="l" rtl="0" eaLnBrk="1" latinLnBrk="0" hangingPunct="1">
        <a:spcBef>
          <a:spcPct val="20000"/>
        </a:spcBef>
        <a:buClr>
          <a:schemeClr val="accent1"/>
        </a:buClr>
        <a:buSzPct val="100000"/>
        <a:buFont typeface="Wingdings 2"/>
        <a:buChar char=""/>
        <a:defRPr kumimoji="0" sz="3200" kern="1200">
          <a:solidFill>
            <a:schemeClr val="tx1"/>
          </a:solidFill>
          <a:latin typeface="+mn-lt"/>
          <a:ea typeface="+mn-ea"/>
          <a:cs typeface="+mn-cs"/>
        </a:defRPr>
      </a:lvl7pPr>
      <a:lvl8pPr marL="3624914" indent="-326569" algn="l" rtl="0" eaLnBrk="1" latinLnBrk="0" hangingPunct="1">
        <a:spcBef>
          <a:spcPct val="20000"/>
        </a:spcBef>
        <a:buClr>
          <a:schemeClr val="accent2"/>
        </a:buClr>
        <a:buFont typeface="Wingdings 2" pitchFamily="18" charset="2"/>
        <a:buChar char=""/>
        <a:defRPr kumimoji="0" sz="3200" kern="1200">
          <a:solidFill>
            <a:schemeClr val="tx1"/>
          </a:solidFill>
          <a:latin typeface="+mn-lt"/>
          <a:ea typeface="+mn-ea"/>
          <a:cs typeface="+mn-cs"/>
        </a:defRPr>
      </a:lvl8pPr>
      <a:lvl9pPr marL="3984140" indent="-326569" algn="l" rtl="0" eaLnBrk="1" latinLnBrk="0" hangingPunct="1">
        <a:spcBef>
          <a:spcPct val="20000"/>
        </a:spcBef>
        <a:buClr>
          <a:schemeClr val="accent3"/>
        </a:buClr>
        <a:buFont typeface="Wingdings 2" pitchFamily="18" charset="2"/>
        <a:buChar char=""/>
        <a:defRPr kumimoji="0" sz="32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816422" algn="l" rtl="0" eaLnBrk="1" latinLnBrk="0" hangingPunct="1">
        <a:defRPr kumimoji="0" kern="1200">
          <a:solidFill>
            <a:schemeClr val="tx1"/>
          </a:solidFill>
          <a:latin typeface="+mn-lt"/>
          <a:ea typeface="+mn-ea"/>
          <a:cs typeface="+mn-cs"/>
        </a:defRPr>
      </a:lvl2pPr>
      <a:lvl3pPr marL="1632844" algn="l" rtl="0" eaLnBrk="1" latinLnBrk="0" hangingPunct="1">
        <a:defRPr kumimoji="0" kern="1200">
          <a:solidFill>
            <a:schemeClr val="tx1"/>
          </a:solidFill>
          <a:latin typeface="+mn-lt"/>
          <a:ea typeface="+mn-ea"/>
          <a:cs typeface="+mn-cs"/>
        </a:defRPr>
      </a:lvl3pPr>
      <a:lvl4pPr marL="2449266" algn="l" rtl="0" eaLnBrk="1" latinLnBrk="0" hangingPunct="1">
        <a:defRPr kumimoji="0" kern="1200">
          <a:solidFill>
            <a:schemeClr val="tx1"/>
          </a:solidFill>
          <a:latin typeface="+mn-lt"/>
          <a:ea typeface="+mn-ea"/>
          <a:cs typeface="+mn-cs"/>
        </a:defRPr>
      </a:lvl4pPr>
      <a:lvl5pPr marL="3265688" algn="l" rtl="0" eaLnBrk="1" latinLnBrk="0" hangingPunct="1">
        <a:defRPr kumimoji="0" kern="1200">
          <a:solidFill>
            <a:schemeClr val="tx1"/>
          </a:solidFill>
          <a:latin typeface="+mn-lt"/>
          <a:ea typeface="+mn-ea"/>
          <a:cs typeface="+mn-cs"/>
        </a:defRPr>
      </a:lvl5pPr>
      <a:lvl6pPr marL="4082110" algn="l" rtl="0" eaLnBrk="1" latinLnBrk="0" hangingPunct="1">
        <a:defRPr kumimoji="0" kern="1200">
          <a:solidFill>
            <a:schemeClr val="tx1"/>
          </a:solidFill>
          <a:latin typeface="+mn-lt"/>
          <a:ea typeface="+mn-ea"/>
          <a:cs typeface="+mn-cs"/>
        </a:defRPr>
      </a:lvl6pPr>
      <a:lvl7pPr marL="4898532" algn="l" rtl="0" eaLnBrk="1" latinLnBrk="0" hangingPunct="1">
        <a:defRPr kumimoji="0" kern="1200">
          <a:solidFill>
            <a:schemeClr val="tx1"/>
          </a:solidFill>
          <a:latin typeface="+mn-lt"/>
          <a:ea typeface="+mn-ea"/>
          <a:cs typeface="+mn-cs"/>
        </a:defRPr>
      </a:lvl7pPr>
      <a:lvl8pPr marL="5714954" algn="l" rtl="0" eaLnBrk="1" latinLnBrk="0" hangingPunct="1">
        <a:defRPr kumimoji="0" kern="1200">
          <a:solidFill>
            <a:schemeClr val="tx1"/>
          </a:solidFill>
          <a:latin typeface="+mn-lt"/>
          <a:ea typeface="+mn-ea"/>
          <a:cs typeface="+mn-cs"/>
        </a:defRPr>
      </a:lvl8pPr>
      <a:lvl9pPr marL="6531376"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aranavmahalpure-movie-recommendation-system--app-bofu8x.streamlit.app/" TargetMode="External"/><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4.xml"/><Relationship Id="rId5" Type="http://schemas.openxmlformats.org/officeDocument/2006/relationships/image" Target="../media/image28.jpeg"/><Relationship Id="rId4" Type="http://schemas.openxmlformats.org/officeDocument/2006/relationships/image" Target="../media/image27.jpe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jpe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object 3"/>
          <p:cNvPicPr/>
          <p:nvPr/>
        </p:nvPicPr>
        <p:blipFill>
          <a:blip r:embed="rId2" cstate="print"/>
          <a:stretch>
            <a:fillRect/>
          </a:stretch>
        </p:blipFill>
        <p:spPr>
          <a:xfrm>
            <a:off x="-228600" y="0"/>
            <a:ext cx="18287999" cy="10286999"/>
          </a:xfrm>
          <a:prstGeom prst="rect">
            <a:avLst/>
          </a:prstGeom>
        </p:spPr>
      </p:pic>
      <p:sp>
        <p:nvSpPr>
          <p:cNvPr id="6" name="Rectangle 5"/>
          <p:cNvSpPr/>
          <p:nvPr/>
        </p:nvSpPr>
        <p:spPr>
          <a:xfrm>
            <a:off x="4114800" y="2476500"/>
            <a:ext cx="9067800" cy="6740307"/>
          </a:xfrm>
          <a:prstGeom prst="rect">
            <a:avLst/>
          </a:prstGeom>
          <a:noFill/>
        </p:spPr>
        <p:txBody>
          <a:bodyPr wrap="square" lIns="91440" tIns="45720" rIns="91440" bIns="45720">
            <a:spAutoFit/>
            <a:scene3d>
              <a:camera prst="orthographicFront"/>
              <a:lightRig rig="brightRoom" dir="t"/>
            </a:scene3d>
            <a:sp3d contourW="6350" prstMaterial="plastic">
              <a:bevelT w="20320" h="20320" prst="angle"/>
              <a:contourClr>
                <a:schemeClr val="accent1">
                  <a:tint val="100000"/>
                  <a:shade val="100000"/>
                  <a:hueMod val="100000"/>
                  <a:satMod val="100000"/>
                </a:schemeClr>
              </a:contourClr>
            </a:sp3d>
          </a:bodyPr>
          <a:lstStyle/>
          <a:p>
            <a:pPr algn="ctr"/>
            <a:r>
              <a:rPr lang="en-US" sz="5400" b="1" cap="all" spc="0" dirty="0" err="1" smtClean="0">
                <a:ln/>
                <a:solidFill>
                  <a:srgbClr val="FFFF00"/>
                </a:solidFill>
                <a:effectLst>
                  <a:outerShdw blurRad="19685" dist="12700" dir="5400000" algn="tl" rotWithShape="0">
                    <a:schemeClr val="accent1">
                      <a:satMod val="130000"/>
                      <a:alpha val="60000"/>
                    </a:schemeClr>
                  </a:outerShdw>
                  <a:reflection blurRad="10000" stA="55000" endPos="48000" dist="500" dir="5400000" sy="-100000" algn="bl" rotWithShape="0"/>
                </a:effectLst>
              </a:rPr>
              <a:t>MOVie</a:t>
            </a:r>
            <a:r>
              <a:rPr lang="en-US" sz="5400" b="1" cap="all" spc="0" dirty="0" smtClean="0">
                <a:ln/>
                <a:solidFill>
                  <a:srgbClr val="FFFF00"/>
                </a:solidFill>
                <a:effectLst>
                  <a:outerShdw blurRad="19685" dist="12700" dir="5400000" algn="tl" rotWithShape="0">
                    <a:schemeClr val="accent1">
                      <a:satMod val="130000"/>
                      <a:alpha val="60000"/>
                    </a:schemeClr>
                  </a:outerShdw>
                  <a:reflection blurRad="10000" stA="55000" endPos="48000" dist="500" dir="5400000" sy="-100000" algn="bl" rotWithShape="0"/>
                </a:effectLst>
              </a:rPr>
              <a:t> Recommendation </a:t>
            </a:r>
          </a:p>
          <a:p>
            <a:pPr algn="ctr"/>
            <a:r>
              <a:rPr lang="en-US" sz="5400" b="1" cap="all" spc="0" dirty="0" smtClean="0">
                <a:ln/>
                <a:solidFill>
                  <a:srgbClr val="FFFF00"/>
                </a:solidFill>
                <a:effectLst>
                  <a:outerShdw blurRad="19685" dist="12700" dir="5400000" algn="tl" rotWithShape="0">
                    <a:schemeClr val="accent1">
                      <a:satMod val="130000"/>
                      <a:alpha val="60000"/>
                    </a:schemeClr>
                  </a:outerShdw>
                  <a:reflection blurRad="10000" stA="55000" endPos="48000" dist="500" dir="5400000" sy="-100000" algn="bl" rotWithShape="0"/>
                </a:effectLst>
              </a:rPr>
              <a:t>System </a:t>
            </a:r>
          </a:p>
          <a:p>
            <a:pPr algn="ctr"/>
            <a:r>
              <a:rPr lang="en-US" sz="5400" u="sng" dirty="0">
                <a:hlinkClick r:id="rId3"/>
              </a:rPr>
              <a:t>https://aranavmahalpure-movie-recommendation-system--app-bofu8x.streamlit.app/</a:t>
            </a:r>
            <a:endParaRPr lang="en-US" sz="5400" dirty="0"/>
          </a:p>
          <a:p>
            <a:pPr algn="ctr"/>
            <a:endParaRPr lang="en-US" sz="5400" b="1" cap="all" spc="0" dirty="0">
              <a:ln/>
              <a:solidFill>
                <a:srgbClr val="FFFF00"/>
              </a:solidFill>
              <a:effectLst>
                <a:outerShdw blurRad="19685" dist="12700" dir="5400000" algn="tl" rotWithShape="0">
                  <a:schemeClr val="accent1">
                    <a:satMod val="130000"/>
                    <a:alpha val="60000"/>
                  </a:schemeClr>
                </a:outerShdw>
                <a:reflection blurRad="10000" stA="55000" endPos="48000" dist="500" dir="5400000" sy="-100000" algn="bl" rotWithShape="0"/>
              </a:effectLs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250560" y="3408698"/>
            <a:ext cx="9787255" cy="2047875"/>
          </a:xfrm>
          <a:prstGeom prst="rect">
            <a:avLst/>
          </a:prstGeom>
        </p:spPr>
        <p:txBody>
          <a:bodyPr vert="horz" wrap="square" lIns="0" tIns="15240" rIns="0" bIns="0" rtlCol="0">
            <a:spAutoFit/>
          </a:bodyPr>
          <a:lstStyle/>
          <a:p>
            <a:pPr marL="12700">
              <a:lnSpc>
                <a:spcPct val="100000"/>
              </a:lnSpc>
              <a:spcBef>
                <a:spcPts val="120"/>
              </a:spcBef>
            </a:pPr>
            <a:r>
              <a:rPr sz="13250" b="0" spc="450" dirty="0">
                <a:latin typeface="Times New Roman"/>
                <a:cs typeface="Times New Roman"/>
              </a:rPr>
              <a:t>Methodology</a:t>
            </a:r>
            <a:endParaRPr sz="13250">
              <a:latin typeface="Times New Roman"/>
              <a:cs typeface="Times New Roman"/>
            </a:endParaRPr>
          </a:p>
        </p:txBody>
      </p:sp>
      <p:sp>
        <p:nvSpPr>
          <p:cNvPr id="3" name="object 3"/>
          <p:cNvSpPr/>
          <p:nvPr/>
        </p:nvSpPr>
        <p:spPr>
          <a:xfrm>
            <a:off x="15955370" y="5350"/>
            <a:ext cx="637540" cy="3964304"/>
          </a:xfrm>
          <a:custGeom>
            <a:avLst/>
            <a:gdLst/>
            <a:ahLst/>
            <a:cxnLst/>
            <a:rect l="l" t="t" r="r" b="b"/>
            <a:pathLst>
              <a:path w="637540" h="3964304">
                <a:moveTo>
                  <a:pt x="27507" y="0"/>
                </a:moveTo>
                <a:lnTo>
                  <a:pt x="16803" y="2161"/>
                </a:lnTo>
                <a:lnTo>
                  <a:pt x="8059" y="8055"/>
                </a:lnTo>
                <a:lnTo>
                  <a:pt x="2162" y="16794"/>
                </a:lnTo>
                <a:lnTo>
                  <a:pt x="0" y="27492"/>
                </a:lnTo>
                <a:lnTo>
                  <a:pt x="0" y="1685032"/>
                </a:lnTo>
                <a:lnTo>
                  <a:pt x="1938" y="1690890"/>
                </a:lnTo>
                <a:lnTo>
                  <a:pt x="582315" y="2469218"/>
                </a:lnTo>
                <a:lnTo>
                  <a:pt x="582315" y="3936478"/>
                </a:lnTo>
                <a:lnTo>
                  <a:pt x="584479" y="3947176"/>
                </a:lnTo>
                <a:lnTo>
                  <a:pt x="590380" y="3955915"/>
                </a:lnTo>
                <a:lnTo>
                  <a:pt x="599138" y="3961809"/>
                </a:lnTo>
                <a:lnTo>
                  <a:pt x="609869" y="3963970"/>
                </a:lnTo>
                <a:lnTo>
                  <a:pt x="620573" y="3961809"/>
                </a:lnTo>
                <a:lnTo>
                  <a:pt x="629317" y="3955915"/>
                </a:lnTo>
                <a:lnTo>
                  <a:pt x="635213" y="3947176"/>
                </a:lnTo>
                <a:lnTo>
                  <a:pt x="637376" y="3936478"/>
                </a:lnTo>
                <a:lnTo>
                  <a:pt x="637376" y="2454227"/>
                </a:lnTo>
                <a:lnTo>
                  <a:pt x="635438" y="2448368"/>
                </a:lnTo>
                <a:lnTo>
                  <a:pt x="55060" y="1670040"/>
                </a:lnTo>
                <a:lnTo>
                  <a:pt x="55060" y="27492"/>
                </a:lnTo>
                <a:lnTo>
                  <a:pt x="52897" y="16794"/>
                </a:lnTo>
                <a:lnTo>
                  <a:pt x="46995" y="8055"/>
                </a:lnTo>
                <a:lnTo>
                  <a:pt x="38237" y="2161"/>
                </a:lnTo>
                <a:lnTo>
                  <a:pt x="27507" y="0"/>
                </a:lnTo>
                <a:close/>
              </a:path>
            </a:pathLst>
          </a:custGeom>
          <a:solidFill>
            <a:srgbClr val="3324E1">
              <a:alpha val="30979"/>
            </a:srgbClr>
          </a:solidFill>
        </p:spPr>
        <p:txBody>
          <a:bodyPr wrap="square" lIns="0" tIns="0" rIns="0" bIns="0" rtlCol="0"/>
          <a:lstStyle/>
          <a:p>
            <a:endParaRPr/>
          </a:p>
        </p:txBody>
      </p:sp>
      <p:sp>
        <p:nvSpPr>
          <p:cNvPr id="4" name="object 4"/>
          <p:cNvSpPr/>
          <p:nvPr/>
        </p:nvSpPr>
        <p:spPr>
          <a:xfrm>
            <a:off x="16396594" y="3914335"/>
            <a:ext cx="337820" cy="334010"/>
          </a:xfrm>
          <a:custGeom>
            <a:avLst/>
            <a:gdLst/>
            <a:ahLst/>
            <a:cxnLst/>
            <a:rect l="l" t="t" r="r" b="b"/>
            <a:pathLst>
              <a:path w="337819" h="334010">
                <a:moveTo>
                  <a:pt x="168643" y="0"/>
                </a:moveTo>
                <a:lnTo>
                  <a:pt x="123796" y="6017"/>
                </a:lnTo>
                <a:lnTo>
                  <a:pt x="83506" y="23001"/>
                </a:lnTo>
                <a:lnTo>
                  <a:pt x="49378" y="49346"/>
                </a:lnTo>
                <a:lnTo>
                  <a:pt x="23015" y="83448"/>
                </a:lnTo>
                <a:lnTo>
                  <a:pt x="6021" y="123703"/>
                </a:lnTo>
                <a:lnTo>
                  <a:pt x="0" y="168507"/>
                </a:lnTo>
                <a:lnTo>
                  <a:pt x="6021" y="213331"/>
                </a:lnTo>
                <a:lnTo>
                  <a:pt x="23015" y="253601"/>
                </a:lnTo>
                <a:lnTo>
                  <a:pt x="49378" y="287715"/>
                </a:lnTo>
                <a:lnTo>
                  <a:pt x="83506" y="314072"/>
                </a:lnTo>
                <a:lnTo>
                  <a:pt x="123796" y="331070"/>
                </a:lnTo>
                <a:lnTo>
                  <a:pt x="144184" y="333815"/>
                </a:lnTo>
                <a:lnTo>
                  <a:pt x="193092" y="333815"/>
                </a:lnTo>
                <a:lnTo>
                  <a:pt x="213472" y="331070"/>
                </a:lnTo>
                <a:lnTo>
                  <a:pt x="253748" y="314072"/>
                </a:lnTo>
                <a:lnTo>
                  <a:pt x="287869" y="287715"/>
                </a:lnTo>
                <a:lnTo>
                  <a:pt x="292226" y="282076"/>
                </a:lnTo>
                <a:lnTo>
                  <a:pt x="168643" y="282076"/>
                </a:lnTo>
                <a:lnTo>
                  <a:pt x="145717" y="279772"/>
                </a:lnTo>
                <a:lnTo>
                  <a:pt x="105142" y="262693"/>
                </a:lnTo>
                <a:lnTo>
                  <a:pt x="74414" y="231994"/>
                </a:lnTo>
                <a:lnTo>
                  <a:pt x="57338" y="191428"/>
                </a:lnTo>
                <a:lnTo>
                  <a:pt x="55014" y="168507"/>
                </a:lnTo>
                <a:lnTo>
                  <a:pt x="57338" y="145613"/>
                </a:lnTo>
                <a:lnTo>
                  <a:pt x="74414" y="105066"/>
                </a:lnTo>
                <a:lnTo>
                  <a:pt x="105142" y="74374"/>
                </a:lnTo>
                <a:lnTo>
                  <a:pt x="145717" y="57308"/>
                </a:lnTo>
                <a:lnTo>
                  <a:pt x="168643" y="54985"/>
                </a:lnTo>
                <a:lnTo>
                  <a:pt x="292228" y="54985"/>
                </a:lnTo>
                <a:lnTo>
                  <a:pt x="287869" y="49346"/>
                </a:lnTo>
                <a:lnTo>
                  <a:pt x="253748" y="23001"/>
                </a:lnTo>
                <a:lnTo>
                  <a:pt x="213472" y="6017"/>
                </a:lnTo>
                <a:lnTo>
                  <a:pt x="168643" y="0"/>
                </a:lnTo>
                <a:close/>
              </a:path>
              <a:path w="337819" h="334010">
                <a:moveTo>
                  <a:pt x="292228" y="54985"/>
                </a:moveTo>
                <a:lnTo>
                  <a:pt x="168643" y="54985"/>
                </a:lnTo>
                <a:lnTo>
                  <a:pt x="191550" y="57308"/>
                </a:lnTo>
                <a:lnTo>
                  <a:pt x="212847" y="63916"/>
                </a:lnTo>
                <a:lnTo>
                  <a:pt x="248950" y="88244"/>
                </a:lnTo>
                <a:lnTo>
                  <a:pt x="273308" y="124328"/>
                </a:lnTo>
                <a:lnTo>
                  <a:pt x="282227" y="168507"/>
                </a:lnTo>
                <a:lnTo>
                  <a:pt x="279922" y="191428"/>
                </a:lnTo>
                <a:lnTo>
                  <a:pt x="262834" y="231994"/>
                </a:lnTo>
                <a:lnTo>
                  <a:pt x="232119" y="262693"/>
                </a:lnTo>
                <a:lnTo>
                  <a:pt x="191550" y="279772"/>
                </a:lnTo>
                <a:lnTo>
                  <a:pt x="168643" y="282076"/>
                </a:lnTo>
                <a:lnTo>
                  <a:pt x="292226" y="282076"/>
                </a:lnTo>
                <a:lnTo>
                  <a:pt x="314228" y="253601"/>
                </a:lnTo>
                <a:lnTo>
                  <a:pt x="331220" y="213331"/>
                </a:lnTo>
                <a:lnTo>
                  <a:pt x="337241" y="168507"/>
                </a:lnTo>
                <a:lnTo>
                  <a:pt x="331220" y="123703"/>
                </a:lnTo>
                <a:lnTo>
                  <a:pt x="314228" y="83448"/>
                </a:lnTo>
                <a:lnTo>
                  <a:pt x="292228" y="54985"/>
                </a:lnTo>
                <a:close/>
              </a:path>
            </a:pathLst>
          </a:custGeom>
          <a:solidFill>
            <a:srgbClr val="3324E1">
              <a:alpha val="30979"/>
            </a:srgbClr>
          </a:solidFill>
        </p:spPr>
        <p:txBody>
          <a:bodyPr wrap="square" lIns="0" tIns="0" rIns="0" bIns="0" rtlCol="0"/>
          <a:lstStyle/>
          <a:p>
            <a:endParaRPr/>
          </a:p>
        </p:txBody>
      </p:sp>
      <p:sp>
        <p:nvSpPr>
          <p:cNvPr id="5" name="object 5"/>
          <p:cNvSpPr/>
          <p:nvPr/>
        </p:nvSpPr>
        <p:spPr>
          <a:xfrm>
            <a:off x="14132535" y="5358"/>
            <a:ext cx="1142365" cy="2917825"/>
          </a:xfrm>
          <a:custGeom>
            <a:avLst/>
            <a:gdLst/>
            <a:ahLst/>
            <a:cxnLst/>
            <a:rect l="l" t="t" r="r" b="b"/>
            <a:pathLst>
              <a:path w="1142365" h="2917825">
                <a:moveTo>
                  <a:pt x="689762" y="27495"/>
                </a:moveTo>
                <a:lnTo>
                  <a:pt x="687590" y="16789"/>
                </a:lnTo>
                <a:lnTo>
                  <a:pt x="681685" y="8051"/>
                </a:lnTo>
                <a:lnTo>
                  <a:pt x="672922" y="2159"/>
                </a:lnTo>
                <a:lnTo>
                  <a:pt x="662216" y="0"/>
                </a:lnTo>
                <a:lnTo>
                  <a:pt x="651510" y="2159"/>
                </a:lnTo>
                <a:lnTo>
                  <a:pt x="642759" y="8051"/>
                </a:lnTo>
                <a:lnTo>
                  <a:pt x="636866" y="16789"/>
                </a:lnTo>
                <a:lnTo>
                  <a:pt x="634707" y="27495"/>
                </a:lnTo>
                <a:lnTo>
                  <a:pt x="634707" y="1052512"/>
                </a:lnTo>
                <a:lnTo>
                  <a:pt x="144005" y="1539582"/>
                </a:lnTo>
                <a:lnTo>
                  <a:pt x="141097" y="1546593"/>
                </a:lnTo>
                <a:lnTo>
                  <a:pt x="141135" y="1994001"/>
                </a:lnTo>
                <a:lnTo>
                  <a:pt x="123799" y="1996325"/>
                </a:lnTo>
                <a:lnTo>
                  <a:pt x="83515" y="2013305"/>
                </a:lnTo>
                <a:lnTo>
                  <a:pt x="49377" y="2039658"/>
                </a:lnTo>
                <a:lnTo>
                  <a:pt x="23025" y="2073770"/>
                </a:lnTo>
                <a:lnTo>
                  <a:pt x="6032" y="2114042"/>
                </a:lnTo>
                <a:lnTo>
                  <a:pt x="0" y="2158860"/>
                </a:lnTo>
                <a:lnTo>
                  <a:pt x="6032" y="2203666"/>
                </a:lnTo>
                <a:lnTo>
                  <a:pt x="23025" y="2243925"/>
                </a:lnTo>
                <a:lnTo>
                  <a:pt x="49377" y="2278024"/>
                </a:lnTo>
                <a:lnTo>
                  <a:pt x="83515" y="2304364"/>
                </a:lnTo>
                <a:lnTo>
                  <a:pt x="123799" y="2321356"/>
                </a:lnTo>
                <a:lnTo>
                  <a:pt x="168643" y="2327376"/>
                </a:lnTo>
                <a:lnTo>
                  <a:pt x="213474" y="2321356"/>
                </a:lnTo>
                <a:lnTo>
                  <a:pt x="253758" y="2304364"/>
                </a:lnTo>
                <a:lnTo>
                  <a:pt x="287883" y="2278024"/>
                </a:lnTo>
                <a:lnTo>
                  <a:pt x="292239" y="2272385"/>
                </a:lnTo>
                <a:lnTo>
                  <a:pt x="314248" y="2243925"/>
                </a:lnTo>
                <a:lnTo>
                  <a:pt x="331254" y="2203666"/>
                </a:lnTo>
                <a:lnTo>
                  <a:pt x="337299" y="2158860"/>
                </a:lnTo>
                <a:lnTo>
                  <a:pt x="331254" y="2114042"/>
                </a:lnTo>
                <a:lnTo>
                  <a:pt x="314248" y="2073770"/>
                </a:lnTo>
                <a:lnTo>
                  <a:pt x="292239" y="2045296"/>
                </a:lnTo>
                <a:lnTo>
                  <a:pt x="287883" y="2039658"/>
                </a:lnTo>
                <a:lnTo>
                  <a:pt x="282232" y="2035302"/>
                </a:lnTo>
                <a:lnTo>
                  <a:pt x="282232" y="2158860"/>
                </a:lnTo>
                <a:lnTo>
                  <a:pt x="279933" y="2181758"/>
                </a:lnTo>
                <a:lnTo>
                  <a:pt x="262839" y="2222309"/>
                </a:lnTo>
                <a:lnTo>
                  <a:pt x="232130" y="2253005"/>
                </a:lnTo>
                <a:lnTo>
                  <a:pt x="191554" y="2270087"/>
                </a:lnTo>
                <a:lnTo>
                  <a:pt x="168643" y="2272385"/>
                </a:lnTo>
                <a:lnTo>
                  <a:pt x="145719" y="2270087"/>
                </a:lnTo>
                <a:lnTo>
                  <a:pt x="105130" y="2253005"/>
                </a:lnTo>
                <a:lnTo>
                  <a:pt x="74409" y="2222309"/>
                </a:lnTo>
                <a:lnTo>
                  <a:pt x="57327" y="2181758"/>
                </a:lnTo>
                <a:lnTo>
                  <a:pt x="55016" y="2158860"/>
                </a:lnTo>
                <a:lnTo>
                  <a:pt x="57327" y="2135949"/>
                </a:lnTo>
                <a:lnTo>
                  <a:pt x="74409" y="2095398"/>
                </a:lnTo>
                <a:lnTo>
                  <a:pt x="105130" y="2064677"/>
                </a:lnTo>
                <a:lnTo>
                  <a:pt x="145719" y="2047621"/>
                </a:lnTo>
                <a:lnTo>
                  <a:pt x="168643" y="2045296"/>
                </a:lnTo>
                <a:lnTo>
                  <a:pt x="191554" y="2047621"/>
                </a:lnTo>
                <a:lnTo>
                  <a:pt x="232130" y="2064677"/>
                </a:lnTo>
                <a:lnTo>
                  <a:pt x="262839" y="2095398"/>
                </a:lnTo>
                <a:lnTo>
                  <a:pt x="279933" y="2135949"/>
                </a:lnTo>
                <a:lnTo>
                  <a:pt x="282232" y="2158860"/>
                </a:lnTo>
                <a:lnTo>
                  <a:pt x="282232" y="2035302"/>
                </a:lnTo>
                <a:lnTo>
                  <a:pt x="253758" y="2013305"/>
                </a:lnTo>
                <a:lnTo>
                  <a:pt x="213474" y="1996325"/>
                </a:lnTo>
                <a:lnTo>
                  <a:pt x="196151" y="1994001"/>
                </a:lnTo>
                <a:lnTo>
                  <a:pt x="196151" y="1565414"/>
                </a:lnTo>
                <a:lnTo>
                  <a:pt x="686816" y="1078293"/>
                </a:lnTo>
                <a:lnTo>
                  <a:pt x="689762" y="1071283"/>
                </a:lnTo>
                <a:lnTo>
                  <a:pt x="689762" y="27495"/>
                </a:lnTo>
                <a:close/>
              </a:path>
              <a:path w="1142365" h="2917825">
                <a:moveTo>
                  <a:pt x="1056957" y="1639595"/>
                </a:moveTo>
                <a:lnTo>
                  <a:pt x="1050937" y="1594764"/>
                </a:lnTo>
                <a:lnTo>
                  <a:pt x="1033932" y="1554505"/>
                </a:lnTo>
                <a:lnTo>
                  <a:pt x="1007567" y="1520393"/>
                </a:lnTo>
                <a:lnTo>
                  <a:pt x="1001903" y="1516024"/>
                </a:lnTo>
                <a:lnTo>
                  <a:pt x="1001903" y="1639595"/>
                </a:lnTo>
                <a:lnTo>
                  <a:pt x="999604" y="1662480"/>
                </a:lnTo>
                <a:lnTo>
                  <a:pt x="982522" y="1703031"/>
                </a:lnTo>
                <a:lnTo>
                  <a:pt x="951801" y="1733753"/>
                </a:lnTo>
                <a:lnTo>
                  <a:pt x="911237" y="1750822"/>
                </a:lnTo>
                <a:lnTo>
                  <a:pt x="888314" y="1753120"/>
                </a:lnTo>
                <a:lnTo>
                  <a:pt x="865390" y="1750822"/>
                </a:lnTo>
                <a:lnTo>
                  <a:pt x="824814" y="1733753"/>
                </a:lnTo>
                <a:lnTo>
                  <a:pt x="794092" y="1703031"/>
                </a:lnTo>
                <a:lnTo>
                  <a:pt x="777011" y="1662480"/>
                </a:lnTo>
                <a:lnTo>
                  <a:pt x="774687" y="1639595"/>
                </a:lnTo>
                <a:lnTo>
                  <a:pt x="777011" y="1616684"/>
                </a:lnTo>
                <a:lnTo>
                  <a:pt x="794092" y="1576120"/>
                </a:lnTo>
                <a:lnTo>
                  <a:pt x="824814" y="1545412"/>
                </a:lnTo>
                <a:lnTo>
                  <a:pt x="865390" y="1528343"/>
                </a:lnTo>
                <a:lnTo>
                  <a:pt x="888314" y="1526019"/>
                </a:lnTo>
                <a:lnTo>
                  <a:pt x="911237" y="1528343"/>
                </a:lnTo>
                <a:lnTo>
                  <a:pt x="951801" y="1545412"/>
                </a:lnTo>
                <a:lnTo>
                  <a:pt x="982522" y="1576120"/>
                </a:lnTo>
                <a:lnTo>
                  <a:pt x="999604" y="1616684"/>
                </a:lnTo>
                <a:lnTo>
                  <a:pt x="1001903" y="1639595"/>
                </a:lnTo>
                <a:lnTo>
                  <a:pt x="1001903" y="1516024"/>
                </a:lnTo>
                <a:lnTo>
                  <a:pt x="973429" y="1494040"/>
                </a:lnTo>
                <a:lnTo>
                  <a:pt x="933145" y="1477060"/>
                </a:lnTo>
                <a:lnTo>
                  <a:pt x="915822" y="1474736"/>
                </a:lnTo>
                <a:lnTo>
                  <a:pt x="915822" y="27495"/>
                </a:lnTo>
                <a:lnTo>
                  <a:pt x="913663" y="16789"/>
                </a:lnTo>
                <a:lnTo>
                  <a:pt x="907770" y="8051"/>
                </a:lnTo>
                <a:lnTo>
                  <a:pt x="899020" y="2159"/>
                </a:lnTo>
                <a:lnTo>
                  <a:pt x="888314" y="0"/>
                </a:lnTo>
                <a:lnTo>
                  <a:pt x="877608" y="2159"/>
                </a:lnTo>
                <a:lnTo>
                  <a:pt x="868870" y="8051"/>
                </a:lnTo>
                <a:lnTo>
                  <a:pt x="862977" y="16789"/>
                </a:lnTo>
                <a:lnTo>
                  <a:pt x="860806" y="27495"/>
                </a:lnTo>
                <a:lnTo>
                  <a:pt x="860806" y="1474736"/>
                </a:lnTo>
                <a:lnTo>
                  <a:pt x="843483" y="1477060"/>
                </a:lnTo>
                <a:lnTo>
                  <a:pt x="803198" y="1494040"/>
                </a:lnTo>
                <a:lnTo>
                  <a:pt x="769073" y="1520393"/>
                </a:lnTo>
                <a:lnTo>
                  <a:pt x="742696" y="1554505"/>
                </a:lnTo>
                <a:lnTo>
                  <a:pt x="725703" y="1594764"/>
                </a:lnTo>
                <a:lnTo>
                  <a:pt x="719670" y="1639595"/>
                </a:lnTo>
                <a:lnTo>
                  <a:pt x="725703" y="1684401"/>
                </a:lnTo>
                <a:lnTo>
                  <a:pt x="742696" y="1724660"/>
                </a:lnTo>
                <a:lnTo>
                  <a:pt x="769073" y="1758759"/>
                </a:lnTo>
                <a:lnTo>
                  <a:pt x="803198" y="1785112"/>
                </a:lnTo>
                <a:lnTo>
                  <a:pt x="843483" y="1802104"/>
                </a:lnTo>
                <a:lnTo>
                  <a:pt x="888314" y="1808149"/>
                </a:lnTo>
                <a:lnTo>
                  <a:pt x="933145" y="1802104"/>
                </a:lnTo>
                <a:lnTo>
                  <a:pt x="973429" y="1785112"/>
                </a:lnTo>
                <a:lnTo>
                  <a:pt x="1007567" y="1758759"/>
                </a:lnTo>
                <a:lnTo>
                  <a:pt x="1033932" y="1724660"/>
                </a:lnTo>
                <a:lnTo>
                  <a:pt x="1050937" y="1684401"/>
                </a:lnTo>
                <a:lnTo>
                  <a:pt x="1056957" y="1639595"/>
                </a:lnTo>
                <a:close/>
              </a:path>
              <a:path w="1142365" h="2917825">
                <a:moveTo>
                  <a:pt x="1141933" y="27495"/>
                </a:moveTo>
                <a:lnTo>
                  <a:pt x="1139761" y="16789"/>
                </a:lnTo>
                <a:lnTo>
                  <a:pt x="1133868" y="8051"/>
                </a:lnTo>
                <a:lnTo>
                  <a:pt x="1125131" y="2159"/>
                </a:lnTo>
                <a:lnTo>
                  <a:pt x="1114425" y="0"/>
                </a:lnTo>
                <a:lnTo>
                  <a:pt x="1103693" y="2159"/>
                </a:lnTo>
                <a:lnTo>
                  <a:pt x="1094930" y="8051"/>
                </a:lnTo>
                <a:lnTo>
                  <a:pt x="1089037" y="16789"/>
                </a:lnTo>
                <a:lnTo>
                  <a:pt x="1086866" y="27495"/>
                </a:lnTo>
                <a:lnTo>
                  <a:pt x="1086866" y="1881581"/>
                </a:lnTo>
                <a:lnTo>
                  <a:pt x="650709" y="2595676"/>
                </a:lnTo>
                <a:lnTo>
                  <a:pt x="628535" y="2586317"/>
                </a:lnTo>
                <a:lnTo>
                  <a:pt x="583704" y="2580297"/>
                </a:lnTo>
                <a:lnTo>
                  <a:pt x="538873" y="2586317"/>
                </a:lnTo>
                <a:lnTo>
                  <a:pt x="498602" y="2603309"/>
                </a:lnTo>
                <a:lnTo>
                  <a:pt x="464477" y="2629662"/>
                </a:lnTo>
                <a:lnTo>
                  <a:pt x="438111" y="2663761"/>
                </a:lnTo>
                <a:lnTo>
                  <a:pt x="421106" y="2704007"/>
                </a:lnTo>
                <a:lnTo>
                  <a:pt x="415061" y="2748800"/>
                </a:lnTo>
                <a:lnTo>
                  <a:pt x="421106" y="2793606"/>
                </a:lnTo>
                <a:lnTo>
                  <a:pt x="438111" y="2833878"/>
                </a:lnTo>
                <a:lnTo>
                  <a:pt x="464477" y="2867990"/>
                </a:lnTo>
                <a:lnTo>
                  <a:pt x="498602" y="2894342"/>
                </a:lnTo>
                <a:lnTo>
                  <a:pt x="538873" y="2911335"/>
                </a:lnTo>
                <a:lnTo>
                  <a:pt x="583704" y="2917355"/>
                </a:lnTo>
                <a:lnTo>
                  <a:pt x="628535" y="2911335"/>
                </a:lnTo>
                <a:lnTo>
                  <a:pt x="668820" y="2894342"/>
                </a:lnTo>
                <a:lnTo>
                  <a:pt x="702957" y="2867990"/>
                </a:lnTo>
                <a:lnTo>
                  <a:pt x="707301" y="2862364"/>
                </a:lnTo>
                <a:lnTo>
                  <a:pt x="729322" y="2833878"/>
                </a:lnTo>
                <a:lnTo>
                  <a:pt x="746328" y="2793606"/>
                </a:lnTo>
                <a:lnTo>
                  <a:pt x="752348" y="2748800"/>
                </a:lnTo>
                <a:lnTo>
                  <a:pt x="746328" y="2704007"/>
                </a:lnTo>
                <a:lnTo>
                  <a:pt x="729322" y="2663761"/>
                </a:lnTo>
                <a:lnTo>
                  <a:pt x="707339" y="2635326"/>
                </a:lnTo>
                <a:lnTo>
                  <a:pt x="702957" y="2629662"/>
                </a:lnTo>
                <a:lnTo>
                  <a:pt x="697293" y="2625293"/>
                </a:lnTo>
                <a:lnTo>
                  <a:pt x="697293" y="2748800"/>
                </a:lnTo>
                <a:lnTo>
                  <a:pt x="694994" y="2771711"/>
                </a:lnTo>
                <a:lnTo>
                  <a:pt x="677913" y="2812262"/>
                </a:lnTo>
                <a:lnTo>
                  <a:pt x="647192" y="2842984"/>
                </a:lnTo>
                <a:lnTo>
                  <a:pt x="606628" y="2860065"/>
                </a:lnTo>
                <a:lnTo>
                  <a:pt x="583704" y="2862364"/>
                </a:lnTo>
                <a:lnTo>
                  <a:pt x="560793" y="2860065"/>
                </a:lnTo>
                <a:lnTo>
                  <a:pt x="520230" y="2842984"/>
                </a:lnTo>
                <a:lnTo>
                  <a:pt x="489496" y="2812262"/>
                </a:lnTo>
                <a:lnTo>
                  <a:pt x="472427" y="2771711"/>
                </a:lnTo>
                <a:lnTo>
                  <a:pt x="470128" y="2748800"/>
                </a:lnTo>
                <a:lnTo>
                  <a:pt x="472427" y="2725915"/>
                </a:lnTo>
                <a:lnTo>
                  <a:pt x="489496" y="2685377"/>
                </a:lnTo>
                <a:lnTo>
                  <a:pt x="520230" y="2654668"/>
                </a:lnTo>
                <a:lnTo>
                  <a:pt x="560793" y="2637625"/>
                </a:lnTo>
                <a:lnTo>
                  <a:pt x="583704" y="2635326"/>
                </a:lnTo>
                <a:lnTo>
                  <a:pt x="606628" y="2637625"/>
                </a:lnTo>
                <a:lnTo>
                  <a:pt x="647204" y="2654668"/>
                </a:lnTo>
                <a:lnTo>
                  <a:pt x="677938" y="2685377"/>
                </a:lnTo>
                <a:lnTo>
                  <a:pt x="694994" y="2725915"/>
                </a:lnTo>
                <a:lnTo>
                  <a:pt x="697293" y="2748800"/>
                </a:lnTo>
                <a:lnTo>
                  <a:pt x="697293" y="2625293"/>
                </a:lnTo>
                <a:lnTo>
                  <a:pt x="1140548" y="1899297"/>
                </a:lnTo>
                <a:lnTo>
                  <a:pt x="1141933" y="1894408"/>
                </a:lnTo>
                <a:lnTo>
                  <a:pt x="1141933" y="27495"/>
                </a:lnTo>
                <a:close/>
              </a:path>
            </a:pathLst>
          </a:custGeom>
          <a:solidFill>
            <a:srgbClr val="3324E1">
              <a:alpha val="30979"/>
            </a:srgbClr>
          </a:solidFill>
        </p:spPr>
        <p:txBody>
          <a:bodyPr wrap="square" lIns="0" tIns="0" rIns="0" bIns="0" rtlCol="0"/>
          <a:lstStyle/>
          <a:p>
            <a:endParaRPr/>
          </a:p>
        </p:txBody>
      </p:sp>
      <p:sp>
        <p:nvSpPr>
          <p:cNvPr id="6" name="object 6"/>
          <p:cNvSpPr/>
          <p:nvPr/>
        </p:nvSpPr>
        <p:spPr>
          <a:xfrm>
            <a:off x="15335428" y="5358"/>
            <a:ext cx="2197735" cy="4105275"/>
          </a:xfrm>
          <a:custGeom>
            <a:avLst/>
            <a:gdLst/>
            <a:ahLst/>
            <a:cxnLst/>
            <a:rect l="l" t="t" r="r" b="b"/>
            <a:pathLst>
              <a:path w="2197734" h="4105275">
                <a:moveTo>
                  <a:pt x="337299" y="2952000"/>
                </a:moveTo>
                <a:lnTo>
                  <a:pt x="331254" y="2907195"/>
                </a:lnTo>
                <a:lnTo>
                  <a:pt x="314236" y="2866923"/>
                </a:lnTo>
                <a:lnTo>
                  <a:pt x="287858" y="2832811"/>
                </a:lnTo>
                <a:lnTo>
                  <a:pt x="282232" y="2828467"/>
                </a:lnTo>
                <a:lnTo>
                  <a:pt x="282232" y="2952000"/>
                </a:lnTo>
                <a:lnTo>
                  <a:pt x="279933" y="2974911"/>
                </a:lnTo>
                <a:lnTo>
                  <a:pt x="262839" y="3015462"/>
                </a:lnTo>
                <a:lnTo>
                  <a:pt x="232117" y="3046184"/>
                </a:lnTo>
                <a:lnTo>
                  <a:pt x="191554" y="3063240"/>
                </a:lnTo>
                <a:lnTo>
                  <a:pt x="168643" y="3065564"/>
                </a:lnTo>
                <a:lnTo>
                  <a:pt x="145719" y="3063240"/>
                </a:lnTo>
                <a:lnTo>
                  <a:pt x="105130" y="3046184"/>
                </a:lnTo>
                <a:lnTo>
                  <a:pt x="74422" y="3015462"/>
                </a:lnTo>
                <a:lnTo>
                  <a:pt x="57340" y="2974911"/>
                </a:lnTo>
                <a:lnTo>
                  <a:pt x="55016" y="2952000"/>
                </a:lnTo>
                <a:lnTo>
                  <a:pt x="57340" y="2929090"/>
                </a:lnTo>
                <a:lnTo>
                  <a:pt x="74422" y="2888551"/>
                </a:lnTo>
                <a:lnTo>
                  <a:pt x="105130" y="2857843"/>
                </a:lnTo>
                <a:lnTo>
                  <a:pt x="145719" y="2840774"/>
                </a:lnTo>
                <a:lnTo>
                  <a:pt x="168643" y="2838475"/>
                </a:lnTo>
                <a:lnTo>
                  <a:pt x="191554" y="2840774"/>
                </a:lnTo>
                <a:lnTo>
                  <a:pt x="232117" y="2857843"/>
                </a:lnTo>
                <a:lnTo>
                  <a:pt x="262839" y="2888551"/>
                </a:lnTo>
                <a:lnTo>
                  <a:pt x="279933" y="2929090"/>
                </a:lnTo>
                <a:lnTo>
                  <a:pt x="282232" y="2952000"/>
                </a:lnTo>
                <a:lnTo>
                  <a:pt x="282232" y="2828467"/>
                </a:lnTo>
                <a:lnTo>
                  <a:pt x="253758" y="2806484"/>
                </a:lnTo>
                <a:lnTo>
                  <a:pt x="213474" y="2789478"/>
                </a:lnTo>
                <a:lnTo>
                  <a:pt x="196151" y="2787154"/>
                </a:lnTo>
                <a:lnTo>
                  <a:pt x="196151" y="27495"/>
                </a:lnTo>
                <a:lnTo>
                  <a:pt x="193992" y="16789"/>
                </a:lnTo>
                <a:lnTo>
                  <a:pt x="188099" y="8051"/>
                </a:lnTo>
                <a:lnTo>
                  <a:pt x="179349" y="2159"/>
                </a:lnTo>
                <a:lnTo>
                  <a:pt x="168643" y="0"/>
                </a:lnTo>
                <a:lnTo>
                  <a:pt x="157924" y="2159"/>
                </a:lnTo>
                <a:lnTo>
                  <a:pt x="149161" y="8051"/>
                </a:lnTo>
                <a:lnTo>
                  <a:pt x="143256" y="16789"/>
                </a:lnTo>
                <a:lnTo>
                  <a:pt x="141097" y="27495"/>
                </a:lnTo>
                <a:lnTo>
                  <a:pt x="141097" y="2787154"/>
                </a:lnTo>
                <a:lnTo>
                  <a:pt x="123761" y="2789478"/>
                </a:lnTo>
                <a:lnTo>
                  <a:pt x="83489" y="2806484"/>
                </a:lnTo>
                <a:lnTo>
                  <a:pt x="49364" y="2832836"/>
                </a:lnTo>
                <a:lnTo>
                  <a:pt x="23012" y="2866936"/>
                </a:lnTo>
                <a:lnTo>
                  <a:pt x="6019" y="2907195"/>
                </a:lnTo>
                <a:lnTo>
                  <a:pt x="0" y="2952000"/>
                </a:lnTo>
                <a:lnTo>
                  <a:pt x="6019" y="2996806"/>
                </a:lnTo>
                <a:lnTo>
                  <a:pt x="23025" y="3037065"/>
                </a:lnTo>
                <a:lnTo>
                  <a:pt x="49377" y="3071177"/>
                </a:lnTo>
                <a:lnTo>
                  <a:pt x="83515" y="3097542"/>
                </a:lnTo>
                <a:lnTo>
                  <a:pt x="123799" y="3114535"/>
                </a:lnTo>
                <a:lnTo>
                  <a:pt x="168643" y="3120555"/>
                </a:lnTo>
                <a:lnTo>
                  <a:pt x="213474" y="3114535"/>
                </a:lnTo>
                <a:lnTo>
                  <a:pt x="253758" y="3097542"/>
                </a:lnTo>
                <a:lnTo>
                  <a:pt x="287883" y="3071177"/>
                </a:lnTo>
                <a:lnTo>
                  <a:pt x="314248" y="3037065"/>
                </a:lnTo>
                <a:lnTo>
                  <a:pt x="331254" y="2996806"/>
                </a:lnTo>
                <a:lnTo>
                  <a:pt x="337299" y="2952000"/>
                </a:lnTo>
                <a:close/>
              </a:path>
              <a:path w="2197734" h="4105275">
                <a:moveTo>
                  <a:pt x="976325" y="3936479"/>
                </a:moveTo>
                <a:lnTo>
                  <a:pt x="970305" y="3891673"/>
                </a:lnTo>
                <a:lnTo>
                  <a:pt x="953300" y="3851414"/>
                </a:lnTo>
                <a:lnTo>
                  <a:pt x="926934" y="3817302"/>
                </a:lnTo>
                <a:lnTo>
                  <a:pt x="921270" y="3812933"/>
                </a:lnTo>
                <a:lnTo>
                  <a:pt x="921270" y="3936479"/>
                </a:lnTo>
                <a:lnTo>
                  <a:pt x="918972" y="3959390"/>
                </a:lnTo>
                <a:lnTo>
                  <a:pt x="901915" y="3999928"/>
                </a:lnTo>
                <a:lnTo>
                  <a:pt x="871181" y="4030637"/>
                </a:lnTo>
                <a:lnTo>
                  <a:pt x="830592" y="4047706"/>
                </a:lnTo>
                <a:lnTo>
                  <a:pt x="807681" y="4049992"/>
                </a:lnTo>
                <a:lnTo>
                  <a:pt x="784758" y="4047706"/>
                </a:lnTo>
                <a:lnTo>
                  <a:pt x="744181" y="4030637"/>
                </a:lnTo>
                <a:lnTo>
                  <a:pt x="713460" y="3999928"/>
                </a:lnTo>
                <a:lnTo>
                  <a:pt x="696404" y="3959390"/>
                </a:lnTo>
                <a:lnTo>
                  <a:pt x="694105" y="3936479"/>
                </a:lnTo>
                <a:lnTo>
                  <a:pt x="696404" y="3913581"/>
                </a:lnTo>
                <a:lnTo>
                  <a:pt x="713460" y="3873030"/>
                </a:lnTo>
                <a:lnTo>
                  <a:pt x="744181" y="3842321"/>
                </a:lnTo>
                <a:lnTo>
                  <a:pt x="784758" y="3825252"/>
                </a:lnTo>
                <a:lnTo>
                  <a:pt x="807681" y="3822954"/>
                </a:lnTo>
                <a:lnTo>
                  <a:pt x="830592" y="3825252"/>
                </a:lnTo>
                <a:lnTo>
                  <a:pt x="871181" y="3842321"/>
                </a:lnTo>
                <a:lnTo>
                  <a:pt x="901915" y="3873030"/>
                </a:lnTo>
                <a:lnTo>
                  <a:pt x="918972" y="3913581"/>
                </a:lnTo>
                <a:lnTo>
                  <a:pt x="921270" y="3936479"/>
                </a:lnTo>
                <a:lnTo>
                  <a:pt x="921270" y="3812933"/>
                </a:lnTo>
                <a:lnTo>
                  <a:pt x="892810" y="3790950"/>
                </a:lnTo>
                <a:lnTo>
                  <a:pt x="852512" y="3773957"/>
                </a:lnTo>
                <a:lnTo>
                  <a:pt x="835190" y="3771633"/>
                </a:lnTo>
                <a:lnTo>
                  <a:pt x="835190" y="2742349"/>
                </a:lnTo>
                <a:lnTo>
                  <a:pt x="832332" y="2735427"/>
                </a:lnTo>
                <a:lnTo>
                  <a:pt x="426872" y="2330183"/>
                </a:lnTo>
                <a:lnTo>
                  <a:pt x="426872" y="27495"/>
                </a:lnTo>
                <a:lnTo>
                  <a:pt x="424713" y="16789"/>
                </a:lnTo>
                <a:lnTo>
                  <a:pt x="418807" y="8051"/>
                </a:lnTo>
                <a:lnTo>
                  <a:pt x="410057" y="2159"/>
                </a:lnTo>
                <a:lnTo>
                  <a:pt x="399326" y="0"/>
                </a:lnTo>
                <a:lnTo>
                  <a:pt x="388620" y="2159"/>
                </a:lnTo>
                <a:lnTo>
                  <a:pt x="379869" y="8051"/>
                </a:lnTo>
                <a:lnTo>
                  <a:pt x="373976" y="16789"/>
                </a:lnTo>
                <a:lnTo>
                  <a:pt x="371817" y="27495"/>
                </a:lnTo>
                <a:lnTo>
                  <a:pt x="371817" y="2348814"/>
                </a:lnTo>
                <a:lnTo>
                  <a:pt x="374726" y="2355926"/>
                </a:lnTo>
                <a:lnTo>
                  <a:pt x="780173" y="2761069"/>
                </a:lnTo>
                <a:lnTo>
                  <a:pt x="780173" y="3771633"/>
                </a:lnTo>
                <a:lnTo>
                  <a:pt x="722566" y="3790950"/>
                </a:lnTo>
                <a:lnTo>
                  <a:pt x="688441" y="3817302"/>
                </a:lnTo>
                <a:lnTo>
                  <a:pt x="662063" y="3851414"/>
                </a:lnTo>
                <a:lnTo>
                  <a:pt x="645071" y="3891673"/>
                </a:lnTo>
                <a:lnTo>
                  <a:pt x="639038" y="3936479"/>
                </a:lnTo>
                <a:lnTo>
                  <a:pt x="645071" y="3981285"/>
                </a:lnTo>
                <a:lnTo>
                  <a:pt x="662063" y="4021531"/>
                </a:lnTo>
                <a:lnTo>
                  <a:pt x="688441" y="4055643"/>
                </a:lnTo>
                <a:lnTo>
                  <a:pt x="722566" y="4081996"/>
                </a:lnTo>
                <a:lnTo>
                  <a:pt x="762850" y="4098988"/>
                </a:lnTo>
                <a:lnTo>
                  <a:pt x="807681" y="4105033"/>
                </a:lnTo>
                <a:lnTo>
                  <a:pt x="852512" y="4098988"/>
                </a:lnTo>
                <a:lnTo>
                  <a:pt x="892810" y="4081996"/>
                </a:lnTo>
                <a:lnTo>
                  <a:pt x="926934" y="4055643"/>
                </a:lnTo>
                <a:lnTo>
                  <a:pt x="953300" y="4021531"/>
                </a:lnTo>
                <a:lnTo>
                  <a:pt x="970305" y="3981285"/>
                </a:lnTo>
                <a:lnTo>
                  <a:pt x="976325" y="3936479"/>
                </a:lnTo>
                <a:close/>
              </a:path>
              <a:path w="2197734" h="4105275">
                <a:moveTo>
                  <a:pt x="1410677" y="1712937"/>
                </a:moveTo>
                <a:lnTo>
                  <a:pt x="1404658" y="1668119"/>
                </a:lnTo>
                <a:lnTo>
                  <a:pt x="1387665" y="1627847"/>
                </a:lnTo>
                <a:lnTo>
                  <a:pt x="1361300" y="1593735"/>
                </a:lnTo>
                <a:lnTo>
                  <a:pt x="1355661" y="1589392"/>
                </a:lnTo>
                <a:lnTo>
                  <a:pt x="1355661" y="1712937"/>
                </a:lnTo>
                <a:lnTo>
                  <a:pt x="1353337" y="1735848"/>
                </a:lnTo>
                <a:lnTo>
                  <a:pt x="1336268" y="1776387"/>
                </a:lnTo>
                <a:lnTo>
                  <a:pt x="1305534" y="1807095"/>
                </a:lnTo>
                <a:lnTo>
                  <a:pt x="1264958" y="1824164"/>
                </a:lnTo>
                <a:lnTo>
                  <a:pt x="1242034" y="1826463"/>
                </a:lnTo>
                <a:lnTo>
                  <a:pt x="1219123" y="1824164"/>
                </a:lnTo>
                <a:lnTo>
                  <a:pt x="1178560" y="1807095"/>
                </a:lnTo>
                <a:lnTo>
                  <a:pt x="1147851" y="1776387"/>
                </a:lnTo>
                <a:lnTo>
                  <a:pt x="1130757" y="1735848"/>
                </a:lnTo>
                <a:lnTo>
                  <a:pt x="1128458" y="1712937"/>
                </a:lnTo>
                <a:lnTo>
                  <a:pt x="1130757" y="1690027"/>
                </a:lnTo>
                <a:lnTo>
                  <a:pt x="1147851" y="1649476"/>
                </a:lnTo>
                <a:lnTo>
                  <a:pt x="1178560" y="1618754"/>
                </a:lnTo>
                <a:lnTo>
                  <a:pt x="1219123" y="1601711"/>
                </a:lnTo>
                <a:lnTo>
                  <a:pt x="1242034" y="1599412"/>
                </a:lnTo>
                <a:lnTo>
                  <a:pt x="1264958" y="1601711"/>
                </a:lnTo>
                <a:lnTo>
                  <a:pt x="1305534" y="1618754"/>
                </a:lnTo>
                <a:lnTo>
                  <a:pt x="1336268" y="1649476"/>
                </a:lnTo>
                <a:lnTo>
                  <a:pt x="1353337" y="1690027"/>
                </a:lnTo>
                <a:lnTo>
                  <a:pt x="1355661" y="1712937"/>
                </a:lnTo>
                <a:lnTo>
                  <a:pt x="1355661" y="1589392"/>
                </a:lnTo>
                <a:lnTo>
                  <a:pt x="1327175" y="1567383"/>
                </a:lnTo>
                <a:lnTo>
                  <a:pt x="1286878" y="1550403"/>
                </a:lnTo>
                <a:lnTo>
                  <a:pt x="1242034" y="1544383"/>
                </a:lnTo>
                <a:lnTo>
                  <a:pt x="1197203" y="1550403"/>
                </a:lnTo>
                <a:lnTo>
                  <a:pt x="1162824" y="1564906"/>
                </a:lnTo>
                <a:lnTo>
                  <a:pt x="912634" y="1259865"/>
                </a:lnTo>
                <a:lnTo>
                  <a:pt x="912634" y="27495"/>
                </a:lnTo>
                <a:lnTo>
                  <a:pt x="885088" y="0"/>
                </a:lnTo>
                <a:lnTo>
                  <a:pt x="874382" y="2159"/>
                </a:lnTo>
                <a:lnTo>
                  <a:pt x="865632" y="8051"/>
                </a:lnTo>
                <a:lnTo>
                  <a:pt x="859739" y="16789"/>
                </a:lnTo>
                <a:lnTo>
                  <a:pt x="857580" y="27495"/>
                </a:lnTo>
                <a:lnTo>
                  <a:pt x="857580" y="1276007"/>
                </a:lnTo>
                <a:lnTo>
                  <a:pt x="859751" y="1282192"/>
                </a:lnTo>
                <a:lnTo>
                  <a:pt x="1119174" y="1598434"/>
                </a:lnTo>
                <a:lnTo>
                  <a:pt x="1096441" y="1627847"/>
                </a:lnTo>
                <a:lnTo>
                  <a:pt x="1079436" y="1668119"/>
                </a:lnTo>
                <a:lnTo>
                  <a:pt x="1073391" y="1712937"/>
                </a:lnTo>
                <a:lnTo>
                  <a:pt x="1079436" y="1757743"/>
                </a:lnTo>
                <a:lnTo>
                  <a:pt x="1096441" y="1798002"/>
                </a:lnTo>
                <a:lnTo>
                  <a:pt x="1122807" y="1832102"/>
                </a:lnTo>
                <a:lnTo>
                  <a:pt x="1156931" y="1858454"/>
                </a:lnTo>
                <a:lnTo>
                  <a:pt x="1197203" y="1875459"/>
                </a:lnTo>
                <a:lnTo>
                  <a:pt x="1242034" y="1881492"/>
                </a:lnTo>
                <a:lnTo>
                  <a:pt x="1286878" y="1875459"/>
                </a:lnTo>
                <a:lnTo>
                  <a:pt x="1327175" y="1858454"/>
                </a:lnTo>
                <a:lnTo>
                  <a:pt x="1361300" y="1832102"/>
                </a:lnTo>
                <a:lnTo>
                  <a:pt x="1387665" y="1798002"/>
                </a:lnTo>
                <a:lnTo>
                  <a:pt x="1404658" y="1757743"/>
                </a:lnTo>
                <a:lnTo>
                  <a:pt x="1410677" y="1712937"/>
                </a:lnTo>
                <a:close/>
              </a:path>
              <a:path w="2197734" h="4105275">
                <a:moveTo>
                  <a:pt x="1521358" y="693496"/>
                </a:moveTo>
                <a:lnTo>
                  <a:pt x="1515338" y="648690"/>
                </a:lnTo>
                <a:lnTo>
                  <a:pt x="1498346" y="608418"/>
                </a:lnTo>
                <a:lnTo>
                  <a:pt x="1471980" y="574306"/>
                </a:lnTo>
                <a:lnTo>
                  <a:pt x="1466342" y="569963"/>
                </a:lnTo>
                <a:lnTo>
                  <a:pt x="1466342" y="693496"/>
                </a:lnTo>
                <a:lnTo>
                  <a:pt x="1464030" y="716407"/>
                </a:lnTo>
                <a:lnTo>
                  <a:pt x="1446949" y="756945"/>
                </a:lnTo>
                <a:lnTo>
                  <a:pt x="1416227" y="787654"/>
                </a:lnTo>
                <a:lnTo>
                  <a:pt x="1375664" y="804722"/>
                </a:lnTo>
                <a:lnTo>
                  <a:pt x="1352753" y="807021"/>
                </a:lnTo>
                <a:lnTo>
                  <a:pt x="1329829" y="804722"/>
                </a:lnTo>
                <a:lnTo>
                  <a:pt x="1289253" y="787654"/>
                </a:lnTo>
                <a:lnTo>
                  <a:pt x="1258531" y="756945"/>
                </a:lnTo>
                <a:lnTo>
                  <a:pt x="1241475" y="716407"/>
                </a:lnTo>
                <a:lnTo>
                  <a:pt x="1239177" y="693496"/>
                </a:lnTo>
                <a:lnTo>
                  <a:pt x="1241475" y="670585"/>
                </a:lnTo>
                <a:lnTo>
                  <a:pt x="1258531" y="630021"/>
                </a:lnTo>
                <a:lnTo>
                  <a:pt x="1289240" y="599313"/>
                </a:lnTo>
                <a:lnTo>
                  <a:pt x="1329829" y="582269"/>
                </a:lnTo>
                <a:lnTo>
                  <a:pt x="1352753" y="579970"/>
                </a:lnTo>
                <a:lnTo>
                  <a:pt x="1375664" y="582269"/>
                </a:lnTo>
                <a:lnTo>
                  <a:pt x="1416227" y="599313"/>
                </a:lnTo>
                <a:lnTo>
                  <a:pt x="1446949" y="630021"/>
                </a:lnTo>
                <a:lnTo>
                  <a:pt x="1464030" y="670585"/>
                </a:lnTo>
                <a:lnTo>
                  <a:pt x="1466342" y="693496"/>
                </a:lnTo>
                <a:lnTo>
                  <a:pt x="1466342" y="569963"/>
                </a:lnTo>
                <a:lnTo>
                  <a:pt x="1437855" y="547954"/>
                </a:lnTo>
                <a:lnTo>
                  <a:pt x="1397584" y="530961"/>
                </a:lnTo>
                <a:lnTo>
                  <a:pt x="1380261" y="528637"/>
                </a:lnTo>
                <a:lnTo>
                  <a:pt x="1380261" y="27495"/>
                </a:lnTo>
                <a:lnTo>
                  <a:pt x="1378102" y="16789"/>
                </a:lnTo>
                <a:lnTo>
                  <a:pt x="1372209" y="8051"/>
                </a:lnTo>
                <a:lnTo>
                  <a:pt x="1363459" y="2159"/>
                </a:lnTo>
                <a:lnTo>
                  <a:pt x="1352753" y="0"/>
                </a:lnTo>
                <a:lnTo>
                  <a:pt x="1342021" y="2159"/>
                </a:lnTo>
                <a:lnTo>
                  <a:pt x="1333271" y="8051"/>
                </a:lnTo>
                <a:lnTo>
                  <a:pt x="1327365" y="16789"/>
                </a:lnTo>
                <a:lnTo>
                  <a:pt x="1325206" y="27495"/>
                </a:lnTo>
                <a:lnTo>
                  <a:pt x="1325206" y="528650"/>
                </a:lnTo>
                <a:lnTo>
                  <a:pt x="1307909" y="530961"/>
                </a:lnTo>
                <a:lnTo>
                  <a:pt x="1267625" y="547954"/>
                </a:lnTo>
                <a:lnTo>
                  <a:pt x="1233487" y="574306"/>
                </a:lnTo>
                <a:lnTo>
                  <a:pt x="1207122" y="608418"/>
                </a:lnTo>
                <a:lnTo>
                  <a:pt x="1190129" y="648690"/>
                </a:lnTo>
                <a:lnTo>
                  <a:pt x="1184109" y="693496"/>
                </a:lnTo>
                <a:lnTo>
                  <a:pt x="1190129" y="738301"/>
                </a:lnTo>
                <a:lnTo>
                  <a:pt x="1207122" y="778560"/>
                </a:lnTo>
                <a:lnTo>
                  <a:pt x="1233487" y="812660"/>
                </a:lnTo>
                <a:lnTo>
                  <a:pt x="1267625" y="839012"/>
                </a:lnTo>
                <a:lnTo>
                  <a:pt x="1307909" y="856005"/>
                </a:lnTo>
                <a:lnTo>
                  <a:pt x="1352753" y="862050"/>
                </a:lnTo>
                <a:lnTo>
                  <a:pt x="1397584" y="856005"/>
                </a:lnTo>
                <a:lnTo>
                  <a:pt x="1437855" y="839012"/>
                </a:lnTo>
                <a:lnTo>
                  <a:pt x="1471980" y="812660"/>
                </a:lnTo>
                <a:lnTo>
                  <a:pt x="1498346" y="778560"/>
                </a:lnTo>
                <a:lnTo>
                  <a:pt x="1515338" y="738301"/>
                </a:lnTo>
                <a:lnTo>
                  <a:pt x="1521358" y="693496"/>
                </a:lnTo>
                <a:close/>
              </a:path>
              <a:path w="2197734" h="4105275">
                <a:moveTo>
                  <a:pt x="1851812" y="3247910"/>
                </a:moveTo>
                <a:lnTo>
                  <a:pt x="1845792" y="3203105"/>
                </a:lnTo>
                <a:lnTo>
                  <a:pt x="1828800" y="3162846"/>
                </a:lnTo>
                <a:lnTo>
                  <a:pt x="1802434" y="3128746"/>
                </a:lnTo>
                <a:lnTo>
                  <a:pt x="1796796" y="3124403"/>
                </a:lnTo>
                <a:lnTo>
                  <a:pt x="1796796" y="3247910"/>
                </a:lnTo>
                <a:lnTo>
                  <a:pt x="1794471" y="3270821"/>
                </a:lnTo>
                <a:lnTo>
                  <a:pt x="1777390" y="3311360"/>
                </a:lnTo>
                <a:lnTo>
                  <a:pt x="1746669" y="3342055"/>
                </a:lnTo>
                <a:lnTo>
                  <a:pt x="1706092" y="3359137"/>
                </a:lnTo>
                <a:lnTo>
                  <a:pt x="1683169" y="3361436"/>
                </a:lnTo>
                <a:lnTo>
                  <a:pt x="1660258" y="3359137"/>
                </a:lnTo>
                <a:lnTo>
                  <a:pt x="1619694" y="3342055"/>
                </a:lnTo>
                <a:lnTo>
                  <a:pt x="1588985" y="3311360"/>
                </a:lnTo>
                <a:lnTo>
                  <a:pt x="1571929" y="3270808"/>
                </a:lnTo>
                <a:lnTo>
                  <a:pt x="1569631" y="3247910"/>
                </a:lnTo>
                <a:lnTo>
                  <a:pt x="1571929" y="3225000"/>
                </a:lnTo>
                <a:lnTo>
                  <a:pt x="1588985" y="3184461"/>
                </a:lnTo>
                <a:lnTo>
                  <a:pt x="1619694" y="3153753"/>
                </a:lnTo>
                <a:lnTo>
                  <a:pt x="1660258" y="3136684"/>
                </a:lnTo>
                <a:lnTo>
                  <a:pt x="1683169" y="3134385"/>
                </a:lnTo>
                <a:lnTo>
                  <a:pt x="1706092" y="3136684"/>
                </a:lnTo>
                <a:lnTo>
                  <a:pt x="1746669" y="3153753"/>
                </a:lnTo>
                <a:lnTo>
                  <a:pt x="1777403" y="3184461"/>
                </a:lnTo>
                <a:lnTo>
                  <a:pt x="1794471" y="3225000"/>
                </a:lnTo>
                <a:lnTo>
                  <a:pt x="1796796" y="3247910"/>
                </a:lnTo>
                <a:lnTo>
                  <a:pt x="1796796" y="3124403"/>
                </a:lnTo>
                <a:lnTo>
                  <a:pt x="1768309" y="3102394"/>
                </a:lnTo>
                <a:lnTo>
                  <a:pt x="1728012" y="3085401"/>
                </a:lnTo>
                <a:lnTo>
                  <a:pt x="1710728" y="3083077"/>
                </a:lnTo>
                <a:lnTo>
                  <a:pt x="1710728" y="1624596"/>
                </a:lnTo>
                <a:lnTo>
                  <a:pt x="1708785" y="1618742"/>
                </a:lnTo>
                <a:lnTo>
                  <a:pt x="1128458" y="840409"/>
                </a:lnTo>
                <a:lnTo>
                  <a:pt x="1128458" y="27495"/>
                </a:lnTo>
                <a:lnTo>
                  <a:pt x="1126286" y="16789"/>
                </a:lnTo>
                <a:lnTo>
                  <a:pt x="1120394" y="8051"/>
                </a:lnTo>
                <a:lnTo>
                  <a:pt x="1111643" y="2159"/>
                </a:lnTo>
                <a:lnTo>
                  <a:pt x="1100950" y="0"/>
                </a:lnTo>
                <a:lnTo>
                  <a:pt x="1090218" y="2159"/>
                </a:lnTo>
                <a:lnTo>
                  <a:pt x="1081455" y="8051"/>
                </a:lnTo>
                <a:lnTo>
                  <a:pt x="1075550" y="16789"/>
                </a:lnTo>
                <a:lnTo>
                  <a:pt x="1073391" y="27495"/>
                </a:lnTo>
                <a:lnTo>
                  <a:pt x="1073391" y="855408"/>
                </a:lnTo>
                <a:lnTo>
                  <a:pt x="1075334" y="861263"/>
                </a:lnTo>
                <a:lnTo>
                  <a:pt x="1655660" y="1639595"/>
                </a:lnTo>
                <a:lnTo>
                  <a:pt x="1655660" y="3083077"/>
                </a:lnTo>
                <a:lnTo>
                  <a:pt x="1598066" y="3102394"/>
                </a:lnTo>
                <a:lnTo>
                  <a:pt x="1563941" y="3128746"/>
                </a:lnTo>
                <a:lnTo>
                  <a:pt x="1537589" y="3162846"/>
                </a:lnTo>
                <a:lnTo>
                  <a:pt x="1520596" y="3203105"/>
                </a:lnTo>
                <a:lnTo>
                  <a:pt x="1514576" y="3247910"/>
                </a:lnTo>
                <a:lnTo>
                  <a:pt x="1520596" y="3292716"/>
                </a:lnTo>
                <a:lnTo>
                  <a:pt x="1537589" y="3332975"/>
                </a:lnTo>
                <a:lnTo>
                  <a:pt x="1563941" y="3367074"/>
                </a:lnTo>
                <a:lnTo>
                  <a:pt x="1598066" y="3393440"/>
                </a:lnTo>
                <a:lnTo>
                  <a:pt x="1638338" y="3410432"/>
                </a:lnTo>
                <a:lnTo>
                  <a:pt x="1683169" y="3416465"/>
                </a:lnTo>
                <a:lnTo>
                  <a:pt x="1728012" y="3410432"/>
                </a:lnTo>
                <a:lnTo>
                  <a:pt x="1768309" y="3393440"/>
                </a:lnTo>
                <a:lnTo>
                  <a:pt x="1802434" y="3367074"/>
                </a:lnTo>
                <a:lnTo>
                  <a:pt x="1828800" y="3332975"/>
                </a:lnTo>
                <a:lnTo>
                  <a:pt x="1845792" y="3292716"/>
                </a:lnTo>
                <a:lnTo>
                  <a:pt x="1851812" y="3247910"/>
                </a:lnTo>
                <a:close/>
              </a:path>
              <a:path w="2197734" h="4105275">
                <a:moveTo>
                  <a:pt x="2197366" y="2844939"/>
                </a:moveTo>
                <a:lnTo>
                  <a:pt x="2191347" y="2800134"/>
                </a:lnTo>
                <a:lnTo>
                  <a:pt x="2174354" y="2759875"/>
                </a:lnTo>
                <a:lnTo>
                  <a:pt x="2147989" y="2725763"/>
                </a:lnTo>
                <a:lnTo>
                  <a:pt x="2142350" y="2721419"/>
                </a:lnTo>
                <a:lnTo>
                  <a:pt x="2142350" y="2844939"/>
                </a:lnTo>
                <a:lnTo>
                  <a:pt x="2140039" y="2867850"/>
                </a:lnTo>
                <a:lnTo>
                  <a:pt x="2122957" y="2908414"/>
                </a:lnTo>
                <a:lnTo>
                  <a:pt x="2092236" y="2939110"/>
                </a:lnTo>
                <a:lnTo>
                  <a:pt x="2051672" y="2956179"/>
                </a:lnTo>
                <a:lnTo>
                  <a:pt x="2028761" y="2958503"/>
                </a:lnTo>
                <a:lnTo>
                  <a:pt x="2005838" y="2956179"/>
                </a:lnTo>
                <a:lnTo>
                  <a:pt x="1965261" y="2939110"/>
                </a:lnTo>
                <a:lnTo>
                  <a:pt x="1934527" y="2908414"/>
                </a:lnTo>
                <a:lnTo>
                  <a:pt x="1917433" y="2867850"/>
                </a:lnTo>
                <a:lnTo>
                  <a:pt x="1915134" y="2844939"/>
                </a:lnTo>
                <a:lnTo>
                  <a:pt x="1917433" y="2822041"/>
                </a:lnTo>
                <a:lnTo>
                  <a:pt x="1934527" y="2781490"/>
                </a:lnTo>
                <a:lnTo>
                  <a:pt x="1965261" y="2750769"/>
                </a:lnTo>
                <a:lnTo>
                  <a:pt x="2005838" y="2733713"/>
                </a:lnTo>
                <a:lnTo>
                  <a:pt x="2028761" y="2731414"/>
                </a:lnTo>
                <a:lnTo>
                  <a:pt x="2051672" y="2733713"/>
                </a:lnTo>
                <a:lnTo>
                  <a:pt x="2092236" y="2750769"/>
                </a:lnTo>
                <a:lnTo>
                  <a:pt x="2122957" y="2781490"/>
                </a:lnTo>
                <a:lnTo>
                  <a:pt x="2140039" y="2822041"/>
                </a:lnTo>
                <a:lnTo>
                  <a:pt x="2142350" y="2844939"/>
                </a:lnTo>
                <a:lnTo>
                  <a:pt x="2142350" y="2721419"/>
                </a:lnTo>
                <a:lnTo>
                  <a:pt x="2113864" y="2699410"/>
                </a:lnTo>
                <a:lnTo>
                  <a:pt x="2073592" y="2682417"/>
                </a:lnTo>
                <a:lnTo>
                  <a:pt x="2056269" y="2680093"/>
                </a:lnTo>
                <a:lnTo>
                  <a:pt x="2056269" y="1561592"/>
                </a:lnTo>
                <a:lnTo>
                  <a:pt x="2054567" y="1556105"/>
                </a:lnTo>
                <a:lnTo>
                  <a:pt x="1672501" y="1007071"/>
                </a:lnTo>
                <a:lnTo>
                  <a:pt x="1672501" y="27495"/>
                </a:lnTo>
                <a:lnTo>
                  <a:pt x="1670342" y="16789"/>
                </a:lnTo>
                <a:lnTo>
                  <a:pt x="1664449" y="8051"/>
                </a:lnTo>
                <a:lnTo>
                  <a:pt x="1655699" y="2159"/>
                </a:lnTo>
                <a:lnTo>
                  <a:pt x="1645005" y="0"/>
                </a:lnTo>
                <a:lnTo>
                  <a:pt x="1634274" y="2159"/>
                </a:lnTo>
                <a:lnTo>
                  <a:pt x="1625511" y="8051"/>
                </a:lnTo>
                <a:lnTo>
                  <a:pt x="1619605" y="16789"/>
                </a:lnTo>
                <a:lnTo>
                  <a:pt x="1617446" y="27495"/>
                </a:lnTo>
                <a:lnTo>
                  <a:pt x="1617446" y="1021334"/>
                </a:lnTo>
                <a:lnTo>
                  <a:pt x="1619148" y="1026769"/>
                </a:lnTo>
                <a:lnTo>
                  <a:pt x="2001215" y="1575841"/>
                </a:lnTo>
                <a:lnTo>
                  <a:pt x="2001240" y="2680093"/>
                </a:lnTo>
                <a:lnTo>
                  <a:pt x="1943620" y="2699410"/>
                </a:lnTo>
                <a:lnTo>
                  <a:pt x="1909495" y="2725763"/>
                </a:lnTo>
                <a:lnTo>
                  <a:pt x="1883130" y="2759875"/>
                </a:lnTo>
                <a:lnTo>
                  <a:pt x="1866138" y="2800134"/>
                </a:lnTo>
                <a:lnTo>
                  <a:pt x="1860118" y="2844939"/>
                </a:lnTo>
                <a:lnTo>
                  <a:pt x="1866138" y="2889758"/>
                </a:lnTo>
                <a:lnTo>
                  <a:pt x="1883130" y="2930029"/>
                </a:lnTo>
                <a:lnTo>
                  <a:pt x="1909495" y="2964142"/>
                </a:lnTo>
                <a:lnTo>
                  <a:pt x="1943620" y="2990481"/>
                </a:lnTo>
                <a:lnTo>
                  <a:pt x="1983917" y="3007474"/>
                </a:lnTo>
                <a:lnTo>
                  <a:pt x="2028761" y="3013494"/>
                </a:lnTo>
                <a:lnTo>
                  <a:pt x="2073592" y="3007461"/>
                </a:lnTo>
                <a:lnTo>
                  <a:pt x="2113864" y="2990469"/>
                </a:lnTo>
                <a:lnTo>
                  <a:pt x="2147989" y="2964116"/>
                </a:lnTo>
                <a:lnTo>
                  <a:pt x="2174354" y="2930004"/>
                </a:lnTo>
                <a:lnTo>
                  <a:pt x="2191334" y="2889758"/>
                </a:lnTo>
                <a:lnTo>
                  <a:pt x="2197366" y="2844939"/>
                </a:lnTo>
                <a:close/>
              </a:path>
            </a:pathLst>
          </a:custGeom>
          <a:solidFill>
            <a:srgbClr val="3324E1">
              <a:alpha val="30979"/>
            </a:srgbClr>
          </a:solidFill>
        </p:spPr>
        <p:txBody>
          <a:bodyPr wrap="square" lIns="0" tIns="0" rIns="0" bIns="0" rtlCol="0"/>
          <a:lstStyle/>
          <a:p>
            <a:endParaRPr/>
          </a:p>
        </p:txBody>
      </p:sp>
      <p:sp>
        <p:nvSpPr>
          <p:cNvPr id="7" name="object 7"/>
          <p:cNvSpPr/>
          <p:nvPr/>
        </p:nvSpPr>
        <p:spPr>
          <a:xfrm>
            <a:off x="264833" y="7184529"/>
            <a:ext cx="1212850" cy="3100705"/>
          </a:xfrm>
          <a:custGeom>
            <a:avLst/>
            <a:gdLst/>
            <a:ahLst/>
            <a:cxnLst/>
            <a:rect l="l" t="t" r="r" b="b"/>
            <a:pathLst>
              <a:path w="1212850" h="3100704">
                <a:moveTo>
                  <a:pt x="732269" y="1961857"/>
                </a:moveTo>
                <a:lnTo>
                  <a:pt x="729132" y="1954403"/>
                </a:lnTo>
                <a:lnTo>
                  <a:pt x="208241" y="1436738"/>
                </a:lnTo>
                <a:lnTo>
                  <a:pt x="208241" y="981278"/>
                </a:lnTo>
                <a:lnTo>
                  <a:pt x="269392" y="960742"/>
                </a:lnTo>
                <a:lnTo>
                  <a:pt x="305612" y="932738"/>
                </a:lnTo>
                <a:lnTo>
                  <a:pt x="333603" y="896493"/>
                </a:lnTo>
                <a:lnTo>
                  <a:pt x="351663" y="853706"/>
                </a:lnTo>
                <a:lnTo>
                  <a:pt x="358076" y="806069"/>
                </a:lnTo>
                <a:lnTo>
                  <a:pt x="351663" y="758456"/>
                </a:lnTo>
                <a:lnTo>
                  <a:pt x="333603" y="715670"/>
                </a:lnTo>
                <a:lnTo>
                  <a:pt x="310248" y="685419"/>
                </a:lnTo>
                <a:lnTo>
                  <a:pt x="305612" y="679424"/>
                </a:lnTo>
                <a:lnTo>
                  <a:pt x="299618" y="674801"/>
                </a:lnTo>
                <a:lnTo>
                  <a:pt x="299618" y="806069"/>
                </a:lnTo>
                <a:lnTo>
                  <a:pt x="297167" y="830414"/>
                </a:lnTo>
                <a:lnTo>
                  <a:pt x="279031" y="873518"/>
                </a:lnTo>
                <a:lnTo>
                  <a:pt x="246418" y="906157"/>
                </a:lnTo>
                <a:lnTo>
                  <a:pt x="203352" y="924293"/>
                </a:lnTo>
                <a:lnTo>
                  <a:pt x="179031" y="926757"/>
                </a:lnTo>
                <a:lnTo>
                  <a:pt x="154686" y="924293"/>
                </a:lnTo>
                <a:lnTo>
                  <a:pt x="111594" y="906157"/>
                </a:lnTo>
                <a:lnTo>
                  <a:pt x="78994" y="873518"/>
                </a:lnTo>
                <a:lnTo>
                  <a:pt x="60845" y="830414"/>
                </a:lnTo>
                <a:lnTo>
                  <a:pt x="58407" y="806069"/>
                </a:lnTo>
                <a:lnTo>
                  <a:pt x="60845" y="781735"/>
                </a:lnTo>
                <a:lnTo>
                  <a:pt x="78994" y="738644"/>
                </a:lnTo>
                <a:lnTo>
                  <a:pt x="111594" y="706018"/>
                </a:lnTo>
                <a:lnTo>
                  <a:pt x="154686" y="687870"/>
                </a:lnTo>
                <a:lnTo>
                  <a:pt x="179031" y="685419"/>
                </a:lnTo>
                <a:lnTo>
                  <a:pt x="203352" y="687870"/>
                </a:lnTo>
                <a:lnTo>
                  <a:pt x="246418" y="706018"/>
                </a:lnTo>
                <a:lnTo>
                  <a:pt x="279031" y="738644"/>
                </a:lnTo>
                <a:lnTo>
                  <a:pt x="297167" y="781735"/>
                </a:lnTo>
                <a:lnTo>
                  <a:pt x="299618" y="806069"/>
                </a:lnTo>
                <a:lnTo>
                  <a:pt x="299618" y="674801"/>
                </a:lnTo>
                <a:lnTo>
                  <a:pt x="269392" y="651433"/>
                </a:lnTo>
                <a:lnTo>
                  <a:pt x="226631" y="633387"/>
                </a:lnTo>
                <a:lnTo>
                  <a:pt x="179031" y="626986"/>
                </a:lnTo>
                <a:lnTo>
                  <a:pt x="131419" y="633387"/>
                </a:lnTo>
                <a:lnTo>
                  <a:pt x="88646" y="651433"/>
                </a:lnTo>
                <a:lnTo>
                  <a:pt x="52425" y="679424"/>
                </a:lnTo>
                <a:lnTo>
                  <a:pt x="24434" y="715670"/>
                </a:lnTo>
                <a:lnTo>
                  <a:pt x="6388" y="758456"/>
                </a:lnTo>
                <a:lnTo>
                  <a:pt x="0" y="806069"/>
                </a:lnTo>
                <a:lnTo>
                  <a:pt x="6388" y="853706"/>
                </a:lnTo>
                <a:lnTo>
                  <a:pt x="24434" y="896493"/>
                </a:lnTo>
                <a:lnTo>
                  <a:pt x="52425" y="932738"/>
                </a:lnTo>
                <a:lnTo>
                  <a:pt x="88646" y="960742"/>
                </a:lnTo>
                <a:lnTo>
                  <a:pt x="131419" y="978801"/>
                </a:lnTo>
                <a:lnTo>
                  <a:pt x="149821" y="981278"/>
                </a:lnTo>
                <a:lnTo>
                  <a:pt x="149783" y="1456740"/>
                </a:lnTo>
                <a:lnTo>
                  <a:pt x="152869" y="1464183"/>
                </a:lnTo>
                <a:lnTo>
                  <a:pt x="673811" y="1981809"/>
                </a:lnTo>
                <a:lnTo>
                  <a:pt x="673811" y="3071126"/>
                </a:lnTo>
                <a:lnTo>
                  <a:pt x="676109" y="3082506"/>
                </a:lnTo>
                <a:lnTo>
                  <a:pt x="682371" y="3091789"/>
                </a:lnTo>
                <a:lnTo>
                  <a:pt x="691654" y="3098050"/>
                </a:lnTo>
                <a:lnTo>
                  <a:pt x="703008" y="3100349"/>
                </a:lnTo>
                <a:lnTo>
                  <a:pt x="714387" y="3098050"/>
                </a:lnTo>
                <a:lnTo>
                  <a:pt x="723684" y="3091789"/>
                </a:lnTo>
                <a:lnTo>
                  <a:pt x="729957" y="3082506"/>
                </a:lnTo>
                <a:lnTo>
                  <a:pt x="732269" y="3071126"/>
                </a:lnTo>
                <a:lnTo>
                  <a:pt x="732269" y="1961857"/>
                </a:lnTo>
                <a:close/>
              </a:path>
              <a:path w="1212850" h="3100704">
                <a:moveTo>
                  <a:pt x="1122083" y="1357909"/>
                </a:moveTo>
                <a:lnTo>
                  <a:pt x="1115695" y="1310297"/>
                </a:lnTo>
                <a:lnTo>
                  <a:pt x="1097648" y="1267510"/>
                </a:lnTo>
                <a:lnTo>
                  <a:pt x="1074280" y="1237259"/>
                </a:lnTo>
                <a:lnTo>
                  <a:pt x="1063637" y="1226629"/>
                </a:lnTo>
                <a:lnTo>
                  <a:pt x="1063637" y="1357909"/>
                </a:lnTo>
                <a:lnTo>
                  <a:pt x="1061199" y="1382255"/>
                </a:lnTo>
                <a:lnTo>
                  <a:pt x="1043063" y="1425359"/>
                </a:lnTo>
                <a:lnTo>
                  <a:pt x="1010450" y="1457998"/>
                </a:lnTo>
                <a:lnTo>
                  <a:pt x="967397" y="1476133"/>
                </a:lnTo>
                <a:lnTo>
                  <a:pt x="943051" y="1478597"/>
                </a:lnTo>
                <a:lnTo>
                  <a:pt x="918718" y="1476133"/>
                </a:lnTo>
                <a:lnTo>
                  <a:pt x="875639" y="1457998"/>
                </a:lnTo>
                <a:lnTo>
                  <a:pt x="843013" y="1425359"/>
                </a:lnTo>
                <a:lnTo>
                  <a:pt x="824890" y="1382255"/>
                </a:lnTo>
                <a:lnTo>
                  <a:pt x="822426" y="1357909"/>
                </a:lnTo>
                <a:lnTo>
                  <a:pt x="824890" y="1333576"/>
                </a:lnTo>
                <a:lnTo>
                  <a:pt x="843013" y="1290485"/>
                </a:lnTo>
                <a:lnTo>
                  <a:pt x="875639" y="1257846"/>
                </a:lnTo>
                <a:lnTo>
                  <a:pt x="918718" y="1239710"/>
                </a:lnTo>
                <a:lnTo>
                  <a:pt x="943051" y="1237259"/>
                </a:lnTo>
                <a:lnTo>
                  <a:pt x="967397" y="1239710"/>
                </a:lnTo>
                <a:lnTo>
                  <a:pt x="1010450" y="1257846"/>
                </a:lnTo>
                <a:lnTo>
                  <a:pt x="1043063" y="1290485"/>
                </a:lnTo>
                <a:lnTo>
                  <a:pt x="1061199" y="1333576"/>
                </a:lnTo>
                <a:lnTo>
                  <a:pt x="1063637" y="1357909"/>
                </a:lnTo>
                <a:lnTo>
                  <a:pt x="1063637" y="1226629"/>
                </a:lnTo>
                <a:lnTo>
                  <a:pt x="1033411" y="1203261"/>
                </a:lnTo>
                <a:lnTo>
                  <a:pt x="990650" y="1185202"/>
                </a:lnTo>
                <a:lnTo>
                  <a:pt x="943051" y="1178775"/>
                </a:lnTo>
                <a:lnTo>
                  <a:pt x="895464" y="1185202"/>
                </a:lnTo>
                <a:lnTo>
                  <a:pt x="852690" y="1203261"/>
                </a:lnTo>
                <a:lnTo>
                  <a:pt x="816457" y="1231265"/>
                </a:lnTo>
                <a:lnTo>
                  <a:pt x="788454" y="1267510"/>
                </a:lnTo>
                <a:lnTo>
                  <a:pt x="770407" y="1310297"/>
                </a:lnTo>
                <a:lnTo>
                  <a:pt x="764019" y="1357909"/>
                </a:lnTo>
                <a:lnTo>
                  <a:pt x="770407" y="1405547"/>
                </a:lnTo>
                <a:lnTo>
                  <a:pt x="788454" y="1448333"/>
                </a:lnTo>
                <a:lnTo>
                  <a:pt x="816457" y="1484591"/>
                </a:lnTo>
                <a:lnTo>
                  <a:pt x="852690" y="1512582"/>
                </a:lnTo>
                <a:lnTo>
                  <a:pt x="895464" y="1530642"/>
                </a:lnTo>
                <a:lnTo>
                  <a:pt x="913853" y="1533118"/>
                </a:lnTo>
                <a:lnTo>
                  <a:pt x="913853" y="3071126"/>
                </a:lnTo>
                <a:lnTo>
                  <a:pt x="916139" y="3082506"/>
                </a:lnTo>
                <a:lnTo>
                  <a:pt x="922401" y="3091789"/>
                </a:lnTo>
                <a:lnTo>
                  <a:pt x="931684" y="3098050"/>
                </a:lnTo>
                <a:lnTo>
                  <a:pt x="943051" y="3100349"/>
                </a:lnTo>
                <a:lnTo>
                  <a:pt x="954417" y="3098050"/>
                </a:lnTo>
                <a:lnTo>
                  <a:pt x="963701" y="3091789"/>
                </a:lnTo>
                <a:lnTo>
                  <a:pt x="969962" y="3082506"/>
                </a:lnTo>
                <a:lnTo>
                  <a:pt x="972261" y="3071126"/>
                </a:lnTo>
                <a:lnTo>
                  <a:pt x="972261" y="1533118"/>
                </a:lnTo>
                <a:lnTo>
                  <a:pt x="990650" y="1530642"/>
                </a:lnTo>
                <a:lnTo>
                  <a:pt x="1033411" y="1512582"/>
                </a:lnTo>
                <a:lnTo>
                  <a:pt x="1069644" y="1484591"/>
                </a:lnTo>
                <a:lnTo>
                  <a:pt x="1074267" y="1478597"/>
                </a:lnTo>
                <a:lnTo>
                  <a:pt x="1097648" y="1448333"/>
                </a:lnTo>
                <a:lnTo>
                  <a:pt x="1115695" y="1405547"/>
                </a:lnTo>
                <a:lnTo>
                  <a:pt x="1122083" y="1357909"/>
                </a:lnTo>
                <a:close/>
              </a:path>
              <a:path w="1212850" h="3100704">
                <a:moveTo>
                  <a:pt x="1212291" y="1087107"/>
                </a:moveTo>
                <a:lnTo>
                  <a:pt x="1210818" y="1081913"/>
                </a:lnTo>
                <a:lnTo>
                  <a:pt x="740130" y="310476"/>
                </a:lnTo>
                <a:lnTo>
                  <a:pt x="746264" y="305739"/>
                </a:lnTo>
                <a:lnTo>
                  <a:pt x="750912" y="299720"/>
                </a:lnTo>
                <a:lnTo>
                  <a:pt x="774268" y="269494"/>
                </a:lnTo>
                <a:lnTo>
                  <a:pt x="792314" y="226720"/>
                </a:lnTo>
                <a:lnTo>
                  <a:pt x="798703" y="179120"/>
                </a:lnTo>
                <a:lnTo>
                  <a:pt x="792314" y="131508"/>
                </a:lnTo>
                <a:lnTo>
                  <a:pt x="774268" y="88709"/>
                </a:lnTo>
                <a:lnTo>
                  <a:pt x="750874" y="58432"/>
                </a:lnTo>
                <a:lnTo>
                  <a:pt x="746264" y="52463"/>
                </a:lnTo>
                <a:lnTo>
                  <a:pt x="740257" y="47828"/>
                </a:lnTo>
                <a:lnTo>
                  <a:pt x="740257" y="179120"/>
                </a:lnTo>
                <a:lnTo>
                  <a:pt x="737819" y="203441"/>
                </a:lnTo>
                <a:lnTo>
                  <a:pt x="719709" y="246519"/>
                </a:lnTo>
                <a:lnTo>
                  <a:pt x="687082" y="279158"/>
                </a:lnTo>
                <a:lnTo>
                  <a:pt x="644004" y="297281"/>
                </a:lnTo>
                <a:lnTo>
                  <a:pt x="619671" y="299720"/>
                </a:lnTo>
                <a:lnTo>
                  <a:pt x="595350" y="297281"/>
                </a:lnTo>
                <a:lnTo>
                  <a:pt x="552284" y="279158"/>
                </a:lnTo>
                <a:lnTo>
                  <a:pt x="519658" y="246519"/>
                </a:lnTo>
                <a:lnTo>
                  <a:pt x="501523" y="203441"/>
                </a:lnTo>
                <a:lnTo>
                  <a:pt x="499084" y="179120"/>
                </a:lnTo>
                <a:lnTo>
                  <a:pt x="501523" y="154774"/>
                </a:lnTo>
                <a:lnTo>
                  <a:pt x="519658" y="111671"/>
                </a:lnTo>
                <a:lnTo>
                  <a:pt x="552284" y="79032"/>
                </a:lnTo>
                <a:lnTo>
                  <a:pt x="595350" y="60883"/>
                </a:lnTo>
                <a:lnTo>
                  <a:pt x="619671" y="58432"/>
                </a:lnTo>
                <a:lnTo>
                  <a:pt x="644004" y="60883"/>
                </a:lnTo>
                <a:lnTo>
                  <a:pt x="687057" y="79032"/>
                </a:lnTo>
                <a:lnTo>
                  <a:pt x="719683" y="111671"/>
                </a:lnTo>
                <a:lnTo>
                  <a:pt x="737806" y="154774"/>
                </a:lnTo>
                <a:lnTo>
                  <a:pt x="740257" y="179120"/>
                </a:lnTo>
                <a:lnTo>
                  <a:pt x="740257" y="47828"/>
                </a:lnTo>
                <a:lnTo>
                  <a:pt x="710031" y="24447"/>
                </a:lnTo>
                <a:lnTo>
                  <a:pt x="667258" y="6388"/>
                </a:lnTo>
                <a:lnTo>
                  <a:pt x="619671" y="0"/>
                </a:lnTo>
                <a:lnTo>
                  <a:pt x="572084" y="6388"/>
                </a:lnTo>
                <a:lnTo>
                  <a:pt x="529323" y="24447"/>
                </a:lnTo>
                <a:lnTo>
                  <a:pt x="493090" y="52463"/>
                </a:lnTo>
                <a:lnTo>
                  <a:pt x="465099" y="88709"/>
                </a:lnTo>
                <a:lnTo>
                  <a:pt x="447040" y="131508"/>
                </a:lnTo>
                <a:lnTo>
                  <a:pt x="440626" y="179120"/>
                </a:lnTo>
                <a:lnTo>
                  <a:pt x="447040" y="226720"/>
                </a:lnTo>
                <a:lnTo>
                  <a:pt x="465099" y="269494"/>
                </a:lnTo>
                <a:lnTo>
                  <a:pt x="493090" y="305739"/>
                </a:lnTo>
                <a:lnTo>
                  <a:pt x="529323" y="333743"/>
                </a:lnTo>
                <a:lnTo>
                  <a:pt x="572084" y="351802"/>
                </a:lnTo>
                <a:lnTo>
                  <a:pt x="619671" y="358203"/>
                </a:lnTo>
                <a:lnTo>
                  <a:pt x="667258" y="351802"/>
                </a:lnTo>
                <a:lnTo>
                  <a:pt x="690803" y="341871"/>
                </a:lnTo>
                <a:lnTo>
                  <a:pt x="1153845" y="1100734"/>
                </a:lnTo>
                <a:lnTo>
                  <a:pt x="1153845" y="3071126"/>
                </a:lnTo>
                <a:lnTo>
                  <a:pt x="1156131" y="3082506"/>
                </a:lnTo>
                <a:lnTo>
                  <a:pt x="1162405" y="3091789"/>
                </a:lnTo>
                <a:lnTo>
                  <a:pt x="1171702" y="3098050"/>
                </a:lnTo>
                <a:lnTo>
                  <a:pt x="1183093" y="3100349"/>
                </a:lnTo>
                <a:lnTo>
                  <a:pt x="1194460" y="3098050"/>
                </a:lnTo>
                <a:lnTo>
                  <a:pt x="1203731" y="3091789"/>
                </a:lnTo>
                <a:lnTo>
                  <a:pt x="1209992" y="3082506"/>
                </a:lnTo>
                <a:lnTo>
                  <a:pt x="1212291" y="3071126"/>
                </a:lnTo>
                <a:lnTo>
                  <a:pt x="1212291" y="1087107"/>
                </a:lnTo>
                <a:close/>
              </a:path>
            </a:pathLst>
          </a:custGeom>
          <a:solidFill>
            <a:srgbClr val="3324E1">
              <a:alpha val="37649"/>
            </a:srgbClr>
          </a:solidFill>
        </p:spPr>
        <p:txBody>
          <a:bodyPr wrap="square" lIns="0" tIns="0" rIns="0" bIns="0" rtlCol="0"/>
          <a:lstStyle/>
          <a:p>
            <a:endParaRPr/>
          </a:p>
        </p:txBody>
      </p:sp>
      <p:sp>
        <p:nvSpPr>
          <p:cNvPr id="8" name="object 8"/>
          <p:cNvSpPr/>
          <p:nvPr/>
        </p:nvSpPr>
        <p:spPr>
          <a:xfrm>
            <a:off x="1541856" y="5772441"/>
            <a:ext cx="2332990" cy="4512945"/>
          </a:xfrm>
          <a:custGeom>
            <a:avLst/>
            <a:gdLst/>
            <a:ahLst/>
            <a:cxnLst/>
            <a:rect l="l" t="t" r="r" b="b"/>
            <a:pathLst>
              <a:path w="2332990" h="4512945">
                <a:moveTo>
                  <a:pt x="358063" y="1375270"/>
                </a:moveTo>
                <a:lnTo>
                  <a:pt x="351663" y="1327645"/>
                </a:lnTo>
                <a:lnTo>
                  <a:pt x="333603" y="1284859"/>
                </a:lnTo>
                <a:lnTo>
                  <a:pt x="310222" y="1254569"/>
                </a:lnTo>
                <a:lnTo>
                  <a:pt x="299618" y="1243977"/>
                </a:lnTo>
                <a:lnTo>
                  <a:pt x="299618" y="1375270"/>
                </a:lnTo>
                <a:lnTo>
                  <a:pt x="297167" y="1399616"/>
                </a:lnTo>
                <a:lnTo>
                  <a:pt x="279031" y="1442694"/>
                </a:lnTo>
                <a:lnTo>
                  <a:pt x="246418" y="1475333"/>
                </a:lnTo>
                <a:lnTo>
                  <a:pt x="203352" y="1493469"/>
                </a:lnTo>
                <a:lnTo>
                  <a:pt x="179031" y="1495907"/>
                </a:lnTo>
                <a:lnTo>
                  <a:pt x="154686" y="1493469"/>
                </a:lnTo>
                <a:lnTo>
                  <a:pt x="111594" y="1475333"/>
                </a:lnTo>
                <a:lnTo>
                  <a:pt x="78994" y="1442694"/>
                </a:lnTo>
                <a:lnTo>
                  <a:pt x="60871" y="1399616"/>
                </a:lnTo>
                <a:lnTo>
                  <a:pt x="58407" y="1375270"/>
                </a:lnTo>
                <a:lnTo>
                  <a:pt x="60871" y="1350911"/>
                </a:lnTo>
                <a:lnTo>
                  <a:pt x="78994" y="1307820"/>
                </a:lnTo>
                <a:lnTo>
                  <a:pt x="111594" y="1275181"/>
                </a:lnTo>
                <a:lnTo>
                  <a:pt x="154686" y="1257046"/>
                </a:lnTo>
                <a:lnTo>
                  <a:pt x="179031" y="1254569"/>
                </a:lnTo>
                <a:lnTo>
                  <a:pt x="203352" y="1257046"/>
                </a:lnTo>
                <a:lnTo>
                  <a:pt x="246418" y="1275181"/>
                </a:lnTo>
                <a:lnTo>
                  <a:pt x="279031" y="1307820"/>
                </a:lnTo>
                <a:lnTo>
                  <a:pt x="297167" y="1350911"/>
                </a:lnTo>
                <a:lnTo>
                  <a:pt x="299618" y="1375270"/>
                </a:lnTo>
                <a:lnTo>
                  <a:pt x="299618" y="1243977"/>
                </a:lnTo>
                <a:lnTo>
                  <a:pt x="269379" y="1220597"/>
                </a:lnTo>
                <a:lnTo>
                  <a:pt x="226618" y="1202537"/>
                </a:lnTo>
                <a:lnTo>
                  <a:pt x="179031" y="1196136"/>
                </a:lnTo>
                <a:lnTo>
                  <a:pt x="131419" y="1202537"/>
                </a:lnTo>
                <a:lnTo>
                  <a:pt x="88646" y="1220597"/>
                </a:lnTo>
                <a:lnTo>
                  <a:pt x="52412" y="1248600"/>
                </a:lnTo>
                <a:lnTo>
                  <a:pt x="24434" y="1284859"/>
                </a:lnTo>
                <a:lnTo>
                  <a:pt x="6388" y="1327645"/>
                </a:lnTo>
                <a:lnTo>
                  <a:pt x="0" y="1375270"/>
                </a:lnTo>
                <a:lnTo>
                  <a:pt x="6388" y="1422882"/>
                </a:lnTo>
                <a:lnTo>
                  <a:pt x="24422" y="1465668"/>
                </a:lnTo>
                <a:lnTo>
                  <a:pt x="52400" y="1501914"/>
                </a:lnTo>
                <a:lnTo>
                  <a:pt x="88620" y="1529918"/>
                </a:lnTo>
                <a:lnTo>
                  <a:pt x="131381" y="1547977"/>
                </a:lnTo>
                <a:lnTo>
                  <a:pt x="149783" y="1550466"/>
                </a:lnTo>
                <a:lnTo>
                  <a:pt x="149783" y="4483214"/>
                </a:lnTo>
                <a:lnTo>
                  <a:pt x="152082" y="4494593"/>
                </a:lnTo>
                <a:lnTo>
                  <a:pt x="158343" y="4503877"/>
                </a:lnTo>
                <a:lnTo>
                  <a:pt x="167640" y="4510138"/>
                </a:lnTo>
                <a:lnTo>
                  <a:pt x="179031" y="4512437"/>
                </a:lnTo>
                <a:lnTo>
                  <a:pt x="190398" y="4510138"/>
                </a:lnTo>
                <a:lnTo>
                  <a:pt x="199682" y="4503877"/>
                </a:lnTo>
                <a:lnTo>
                  <a:pt x="205943" y="4494593"/>
                </a:lnTo>
                <a:lnTo>
                  <a:pt x="208229" y="4483214"/>
                </a:lnTo>
                <a:lnTo>
                  <a:pt x="208229" y="1550466"/>
                </a:lnTo>
                <a:lnTo>
                  <a:pt x="226618" y="1547977"/>
                </a:lnTo>
                <a:lnTo>
                  <a:pt x="269379" y="1529918"/>
                </a:lnTo>
                <a:lnTo>
                  <a:pt x="305587" y="1501927"/>
                </a:lnTo>
                <a:lnTo>
                  <a:pt x="333590" y="1465681"/>
                </a:lnTo>
                <a:lnTo>
                  <a:pt x="351650" y="1422882"/>
                </a:lnTo>
                <a:lnTo>
                  <a:pt x="358063" y="1375270"/>
                </a:lnTo>
                <a:close/>
              </a:path>
              <a:path w="2332990" h="4512945">
                <a:moveTo>
                  <a:pt x="1036485" y="329044"/>
                </a:moveTo>
                <a:lnTo>
                  <a:pt x="1030097" y="281419"/>
                </a:lnTo>
                <a:lnTo>
                  <a:pt x="1012037" y="238645"/>
                </a:lnTo>
                <a:lnTo>
                  <a:pt x="988682" y="208394"/>
                </a:lnTo>
                <a:lnTo>
                  <a:pt x="978039" y="197764"/>
                </a:lnTo>
                <a:lnTo>
                  <a:pt x="978039" y="329044"/>
                </a:lnTo>
                <a:lnTo>
                  <a:pt x="975601" y="353364"/>
                </a:lnTo>
                <a:lnTo>
                  <a:pt x="957491" y="396455"/>
                </a:lnTo>
                <a:lnTo>
                  <a:pt x="924864" y="429107"/>
                </a:lnTo>
                <a:lnTo>
                  <a:pt x="881773" y="447243"/>
                </a:lnTo>
                <a:lnTo>
                  <a:pt x="857453" y="449681"/>
                </a:lnTo>
                <a:lnTo>
                  <a:pt x="833107" y="447243"/>
                </a:lnTo>
                <a:lnTo>
                  <a:pt x="790041" y="429107"/>
                </a:lnTo>
                <a:lnTo>
                  <a:pt x="757415" y="396455"/>
                </a:lnTo>
                <a:lnTo>
                  <a:pt x="739305" y="353364"/>
                </a:lnTo>
                <a:lnTo>
                  <a:pt x="736866" y="329044"/>
                </a:lnTo>
                <a:lnTo>
                  <a:pt x="739305" y="304685"/>
                </a:lnTo>
                <a:lnTo>
                  <a:pt x="757415" y="261607"/>
                </a:lnTo>
                <a:lnTo>
                  <a:pt x="790041" y="228968"/>
                </a:lnTo>
                <a:lnTo>
                  <a:pt x="833107" y="210832"/>
                </a:lnTo>
                <a:lnTo>
                  <a:pt x="857453" y="208394"/>
                </a:lnTo>
                <a:lnTo>
                  <a:pt x="881773" y="210832"/>
                </a:lnTo>
                <a:lnTo>
                  <a:pt x="924864" y="228968"/>
                </a:lnTo>
                <a:lnTo>
                  <a:pt x="957491" y="261607"/>
                </a:lnTo>
                <a:lnTo>
                  <a:pt x="975601" y="304685"/>
                </a:lnTo>
                <a:lnTo>
                  <a:pt x="978039" y="329044"/>
                </a:lnTo>
                <a:lnTo>
                  <a:pt x="978039" y="197764"/>
                </a:lnTo>
                <a:lnTo>
                  <a:pt x="947813" y="174383"/>
                </a:lnTo>
                <a:lnTo>
                  <a:pt x="905040" y="156324"/>
                </a:lnTo>
                <a:lnTo>
                  <a:pt x="857453" y="149910"/>
                </a:lnTo>
                <a:lnTo>
                  <a:pt x="809853" y="156324"/>
                </a:lnTo>
                <a:lnTo>
                  <a:pt x="767092" y="174383"/>
                </a:lnTo>
                <a:lnTo>
                  <a:pt x="730859" y="202399"/>
                </a:lnTo>
                <a:lnTo>
                  <a:pt x="702856" y="238645"/>
                </a:lnTo>
                <a:lnTo>
                  <a:pt x="684809" y="281419"/>
                </a:lnTo>
                <a:lnTo>
                  <a:pt x="678408" y="329044"/>
                </a:lnTo>
                <a:lnTo>
                  <a:pt x="684809" y="376656"/>
                </a:lnTo>
                <a:lnTo>
                  <a:pt x="702856" y="419430"/>
                </a:lnTo>
                <a:lnTo>
                  <a:pt x="730859" y="455676"/>
                </a:lnTo>
                <a:lnTo>
                  <a:pt x="767092" y="483692"/>
                </a:lnTo>
                <a:lnTo>
                  <a:pt x="809853" y="501751"/>
                </a:lnTo>
                <a:lnTo>
                  <a:pt x="828243" y="504240"/>
                </a:lnTo>
                <a:lnTo>
                  <a:pt x="828243" y="1578165"/>
                </a:lnTo>
                <a:lnTo>
                  <a:pt x="397802" y="2008733"/>
                </a:lnTo>
                <a:lnTo>
                  <a:pt x="394716" y="2016277"/>
                </a:lnTo>
                <a:lnTo>
                  <a:pt x="394716" y="4483214"/>
                </a:lnTo>
                <a:lnTo>
                  <a:pt x="397014" y="4494593"/>
                </a:lnTo>
                <a:lnTo>
                  <a:pt x="403275" y="4503877"/>
                </a:lnTo>
                <a:lnTo>
                  <a:pt x="412559" y="4510138"/>
                </a:lnTo>
                <a:lnTo>
                  <a:pt x="423926" y="4512437"/>
                </a:lnTo>
                <a:lnTo>
                  <a:pt x="435317" y="4510138"/>
                </a:lnTo>
                <a:lnTo>
                  <a:pt x="444614" y="4503877"/>
                </a:lnTo>
                <a:lnTo>
                  <a:pt x="450875" y="4494593"/>
                </a:lnTo>
                <a:lnTo>
                  <a:pt x="453174" y="4483214"/>
                </a:lnTo>
                <a:lnTo>
                  <a:pt x="453174" y="2036089"/>
                </a:lnTo>
                <a:lnTo>
                  <a:pt x="883615" y="1605432"/>
                </a:lnTo>
                <a:lnTo>
                  <a:pt x="886650" y="1598079"/>
                </a:lnTo>
                <a:lnTo>
                  <a:pt x="886650" y="504240"/>
                </a:lnTo>
                <a:lnTo>
                  <a:pt x="905040" y="501751"/>
                </a:lnTo>
                <a:lnTo>
                  <a:pt x="947813" y="483692"/>
                </a:lnTo>
                <a:lnTo>
                  <a:pt x="984046" y="455676"/>
                </a:lnTo>
                <a:lnTo>
                  <a:pt x="1012037" y="419430"/>
                </a:lnTo>
                <a:lnTo>
                  <a:pt x="1030097" y="376656"/>
                </a:lnTo>
                <a:lnTo>
                  <a:pt x="1036485" y="329044"/>
                </a:lnTo>
                <a:close/>
              </a:path>
              <a:path w="2332990" h="4512945">
                <a:moveTo>
                  <a:pt x="1484566" y="179171"/>
                </a:moveTo>
                <a:lnTo>
                  <a:pt x="1478178" y="131546"/>
                </a:lnTo>
                <a:lnTo>
                  <a:pt x="1460144" y="88747"/>
                </a:lnTo>
                <a:lnTo>
                  <a:pt x="1436776" y="58483"/>
                </a:lnTo>
                <a:lnTo>
                  <a:pt x="1432153" y="52489"/>
                </a:lnTo>
                <a:lnTo>
                  <a:pt x="1426159" y="47866"/>
                </a:lnTo>
                <a:lnTo>
                  <a:pt x="1426159" y="179171"/>
                </a:lnTo>
                <a:lnTo>
                  <a:pt x="1423720" y="203504"/>
                </a:lnTo>
                <a:lnTo>
                  <a:pt x="1405572" y="246595"/>
                </a:lnTo>
                <a:lnTo>
                  <a:pt x="1372971" y="279209"/>
                </a:lnTo>
                <a:lnTo>
                  <a:pt x="1329905" y="297357"/>
                </a:lnTo>
                <a:lnTo>
                  <a:pt x="1305585" y="299821"/>
                </a:lnTo>
                <a:lnTo>
                  <a:pt x="1281239" y="297357"/>
                </a:lnTo>
                <a:lnTo>
                  <a:pt x="1238173" y="279209"/>
                </a:lnTo>
                <a:lnTo>
                  <a:pt x="1205547" y="246595"/>
                </a:lnTo>
                <a:lnTo>
                  <a:pt x="1187411" y="203504"/>
                </a:lnTo>
                <a:lnTo>
                  <a:pt x="1184948" y="179171"/>
                </a:lnTo>
                <a:lnTo>
                  <a:pt x="1187411" y="154813"/>
                </a:lnTo>
                <a:lnTo>
                  <a:pt x="1205547" y="111709"/>
                </a:lnTo>
                <a:lnTo>
                  <a:pt x="1238173" y="79082"/>
                </a:lnTo>
                <a:lnTo>
                  <a:pt x="1281239" y="60934"/>
                </a:lnTo>
                <a:lnTo>
                  <a:pt x="1305585" y="58483"/>
                </a:lnTo>
                <a:lnTo>
                  <a:pt x="1329905" y="60934"/>
                </a:lnTo>
                <a:lnTo>
                  <a:pt x="1372971" y="79082"/>
                </a:lnTo>
                <a:lnTo>
                  <a:pt x="1405572" y="111709"/>
                </a:lnTo>
                <a:lnTo>
                  <a:pt x="1423720" y="154813"/>
                </a:lnTo>
                <a:lnTo>
                  <a:pt x="1426159" y="179171"/>
                </a:lnTo>
                <a:lnTo>
                  <a:pt x="1426159" y="47866"/>
                </a:lnTo>
                <a:lnTo>
                  <a:pt x="1395933" y="24485"/>
                </a:lnTo>
                <a:lnTo>
                  <a:pt x="1353172" y="6413"/>
                </a:lnTo>
                <a:lnTo>
                  <a:pt x="1305585" y="0"/>
                </a:lnTo>
                <a:lnTo>
                  <a:pt x="1257973" y="6413"/>
                </a:lnTo>
                <a:lnTo>
                  <a:pt x="1215199" y="24485"/>
                </a:lnTo>
                <a:lnTo>
                  <a:pt x="1178966" y="52489"/>
                </a:lnTo>
                <a:lnTo>
                  <a:pt x="1150975" y="88747"/>
                </a:lnTo>
                <a:lnTo>
                  <a:pt x="1132941" y="131546"/>
                </a:lnTo>
                <a:lnTo>
                  <a:pt x="1126540" y="179171"/>
                </a:lnTo>
                <a:lnTo>
                  <a:pt x="1132941" y="226796"/>
                </a:lnTo>
                <a:lnTo>
                  <a:pt x="1150975" y="269570"/>
                </a:lnTo>
                <a:lnTo>
                  <a:pt x="1178966" y="305816"/>
                </a:lnTo>
                <a:lnTo>
                  <a:pt x="1215199" y="333806"/>
                </a:lnTo>
                <a:lnTo>
                  <a:pt x="1257973" y="351866"/>
                </a:lnTo>
                <a:lnTo>
                  <a:pt x="1276324" y="354330"/>
                </a:lnTo>
                <a:lnTo>
                  <a:pt x="1276324" y="1888337"/>
                </a:lnTo>
                <a:lnTo>
                  <a:pt x="660184" y="2715488"/>
                </a:lnTo>
                <a:lnTo>
                  <a:pt x="658126" y="2721711"/>
                </a:lnTo>
                <a:lnTo>
                  <a:pt x="658126" y="4483214"/>
                </a:lnTo>
                <a:lnTo>
                  <a:pt x="660425" y="4494593"/>
                </a:lnTo>
                <a:lnTo>
                  <a:pt x="666686" y="4503877"/>
                </a:lnTo>
                <a:lnTo>
                  <a:pt x="675970" y="4510138"/>
                </a:lnTo>
                <a:lnTo>
                  <a:pt x="687336" y="4512437"/>
                </a:lnTo>
                <a:lnTo>
                  <a:pt x="698728" y="4510138"/>
                </a:lnTo>
                <a:lnTo>
                  <a:pt x="708025" y="4503877"/>
                </a:lnTo>
                <a:lnTo>
                  <a:pt x="714286" y="4494593"/>
                </a:lnTo>
                <a:lnTo>
                  <a:pt x="716584" y="4483214"/>
                </a:lnTo>
                <a:lnTo>
                  <a:pt x="716584" y="2737637"/>
                </a:lnTo>
                <a:lnTo>
                  <a:pt x="1332725" y="1910486"/>
                </a:lnTo>
                <a:lnTo>
                  <a:pt x="1334782" y="1904263"/>
                </a:lnTo>
                <a:lnTo>
                  <a:pt x="1334782" y="354342"/>
                </a:lnTo>
                <a:lnTo>
                  <a:pt x="1353172" y="351866"/>
                </a:lnTo>
                <a:lnTo>
                  <a:pt x="1395933" y="333806"/>
                </a:lnTo>
                <a:lnTo>
                  <a:pt x="1432153" y="305816"/>
                </a:lnTo>
                <a:lnTo>
                  <a:pt x="1436776" y="299821"/>
                </a:lnTo>
                <a:lnTo>
                  <a:pt x="1460144" y="269570"/>
                </a:lnTo>
                <a:lnTo>
                  <a:pt x="1478178" y="226796"/>
                </a:lnTo>
                <a:lnTo>
                  <a:pt x="1484566" y="179171"/>
                </a:lnTo>
                <a:close/>
              </a:path>
              <a:path w="2332990" h="4512945">
                <a:moveTo>
                  <a:pt x="1497609" y="2692044"/>
                </a:moveTo>
                <a:lnTo>
                  <a:pt x="1491208" y="2644432"/>
                </a:lnTo>
                <a:lnTo>
                  <a:pt x="1473174" y="2601658"/>
                </a:lnTo>
                <a:lnTo>
                  <a:pt x="1449819" y="2571407"/>
                </a:lnTo>
                <a:lnTo>
                  <a:pt x="1439202" y="2560790"/>
                </a:lnTo>
                <a:lnTo>
                  <a:pt x="1439202" y="2692044"/>
                </a:lnTo>
                <a:lnTo>
                  <a:pt x="1436725" y="2716403"/>
                </a:lnTo>
                <a:lnTo>
                  <a:pt x="1418602" y="2759494"/>
                </a:lnTo>
                <a:lnTo>
                  <a:pt x="1385976" y="2792133"/>
                </a:lnTo>
                <a:lnTo>
                  <a:pt x="1342910" y="2810256"/>
                </a:lnTo>
                <a:lnTo>
                  <a:pt x="1318564" y="2812694"/>
                </a:lnTo>
                <a:lnTo>
                  <a:pt x="1294244" y="2810256"/>
                </a:lnTo>
                <a:lnTo>
                  <a:pt x="1251178" y="2792133"/>
                </a:lnTo>
                <a:lnTo>
                  <a:pt x="1218577" y="2759494"/>
                </a:lnTo>
                <a:lnTo>
                  <a:pt x="1200429" y="2716403"/>
                </a:lnTo>
                <a:lnTo>
                  <a:pt x="1197978" y="2692044"/>
                </a:lnTo>
                <a:lnTo>
                  <a:pt x="1200429" y="2667698"/>
                </a:lnTo>
                <a:lnTo>
                  <a:pt x="1218577" y="2624620"/>
                </a:lnTo>
                <a:lnTo>
                  <a:pt x="1251178" y="2591981"/>
                </a:lnTo>
                <a:lnTo>
                  <a:pt x="1294244" y="2573845"/>
                </a:lnTo>
                <a:lnTo>
                  <a:pt x="1318564" y="2571407"/>
                </a:lnTo>
                <a:lnTo>
                  <a:pt x="1342910" y="2573845"/>
                </a:lnTo>
                <a:lnTo>
                  <a:pt x="1385976" y="2591981"/>
                </a:lnTo>
                <a:lnTo>
                  <a:pt x="1418602" y="2624620"/>
                </a:lnTo>
                <a:lnTo>
                  <a:pt x="1436725" y="2667698"/>
                </a:lnTo>
                <a:lnTo>
                  <a:pt x="1439202" y="2692044"/>
                </a:lnTo>
                <a:lnTo>
                  <a:pt x="1439202" y="2560790"/>
                </a:lnTo>
                <a:lnTo>
                  <a:pt x="1408950" y="2537396"/>
                </a:lnTo>
                <a:lnTo>
                  <a:pt x="1366177" y="2519337"/>
                </a:lnTo>
                <a:lnTo>
                  <a:pt x="1318564" y="2512923"/>
                </a:lnTo>
                <a:lnTo>
                  <a:pt x="1270977" y="2519337"/>
                </a:lnTo>
                <a:lnTo>
                  <a:pt x="1228217" y="2537396"/>
                </a:lnTo>
                <a:lnTo>
                  <a:pt x="1191983" y="2565412"/>
                </a:lnTo>
                <a:lnTo>
                  <a:pt x="1163993" y="2601658"/>
                </a:lnTo>
                <a:lnTo>
                  <a:pt x="1145946" y="2644432"/>
                </a:lnTo>
                <a:lnTo>
                  <a:pt x="1139532" y="2692044"/>
                </a:lnTo>
                <a:lnTo>
                  <a:pt x="1145946" y="2739682"/>
                </a:lnTo>
                <a:lnTo>
                  <a:pt x="1163993" y="2782481"/>
                </a:lnTo>
                <a:lnTo>
                  <a:pt x="1188123" y="2813748"/>
                </a:lnTo>
                <a:lnTo>
                  <a:pt x="912723" y="3149816"/>
                </a:lnTo>
                <a:lnTo>
                  <a:pt x="910412" y="3156381"/>
                </a:lnTo>
                <a:lnTo>
                  <a:pt x="910412" y="4483214"/>
                </a:lnTo>
                <a:lnTo>
                  <a:pt x="912710" y="4494593"/>
                </a:lnTo>
                <a:lnTo>
                  <a:pt x="918972" y="4503877"/>
                </a:lnTo>
                <a:lnTo>
                  <a:pt x="928255" y="4510138"/>
                </a:lnTo>
                <a:lnTo>
                  <a:pt x="939622" y="4512437"/>
                </a:lnTo>
                <a:lnTo>
                  <a:pt x="951014" y="4510138"/>
                </a:lnTo>
                <a:lnTo>
                  <a:pt x="960310" y="4503877"/>
                </a:lnTo>
                <a:lnTo>
                  <a:pt x="966571" y="4494593"/>
                </a:lnTo>
                <a:lnTo>
                  <a:pt x="968870" y="4483214"/>
                </a:lnTo>
                <a:lnTo>
                  <a:pt x="968870" y="3173539"/>
                </a:lnTo>
                <a:lnTo>
                  <a:pt x="1234478" y="2849384"/>
                </a:lnTo>
                <a:lnTo>
                  <a:pt x="1270977" y="2864777"/>
                </a:lnTo>
                <a:lnTo>
                  <a:pt x="1318564" y="2871178"/>
                </a:lnTo>
                <a:lnTo>
                  <a:pt x="1366177" y="2864777"/>
                </a:lnTo>
                <a:lnTo>
                  <a:pt x="1408950" y="2846730"/>
                </a:lnTo>
                <a:lnTo>
                  <a:pt x="1445183" y="2818727"/>
                </a:lnTo>
                <a:lnTo>
                  <a:pt x="1473174" y="2782481"/>
                </a:lnTo>
                <a:lnTo>
                  <a:pt x="1491208" y="2739682"/>
                </a:lnTo>
                <a:lnTo>
                  <a:pt x="1497609" y="2692044"/>
                </a:lnTo>
                <a:close/>
              </a:path>
              <a:path w="2332990" h="4512945">
                <a:moveTo>
                  <a:pt x="1615097" y="3775443"/>
                </a:moveTo>
                <a:lnTo>
                  <a:pt x="1608709" y="3727818"/>
                </a:lnTo>
                <a:lnTo>
                  <a:pt x="1590662" y="3685044"/>
                </a:lnTo>
                <a:lnTo>
                  <a:pt x="1567319" y="3654793"/>
                </a:lnTo>
                <a:lnTo>
                  <a:pt x="1556689" y="3644176"/>
                </a:lnTo>
                <a:lnTo>
                  <a:pt x="1556689" y="3775443"/>
                </a:lnTo>
                <a:lnTo>
                  <a:pt x="1554251" y="3799789"/>
                </a:lnTo>
                <a:lnTo>
                  <a:pt x="1536103" y="3842880"/>
                </a:lnTo>
                <a:lnTo>
                  <a:pt x="1503502" y="3875519"/>
                </a:lnTo>
                <a:lnTo>
                  <a:pt x="1460423" y="3893642"/>
                </a:lnTo>
                <a:lnTo>
                  <a:pt x="1436116" y="3896080"/>
                </a:lnTo>
                <a:lnTo>
                  <a:pt x="1411770" y="3893642"/>
                </a:lnTo>
                <a:lnTo>
                  <a:pt x="1368679" y="3875519"/>
                </a:lnTo>
                <a:lnTo>
                  <a:pt x="1336078" y="3842880"/>
                </a:lnTo>
                <a:lnTo>
                  <a:pt x="1317967" y="3799789"/>
                </a:lnTo>
                <a:lnTo>
                  <a:pt x="1315529" y="3775443"/>
                </a:lnTo>
                <a:lnTo>
                  <a:pt x="1317967" y="3751084"/>
                </a:lnTo>
                <a:lnTo>
                  <a:pt x="1336078" y="3708006"/>
                </a:lnTo>
                <a:lnTo>
                  <a:pt x="1368691" y="3675367"/>
                </a:lnTo>
                <a:lnTo>
                  <a:pt x="1411770" y="3657231"/>
                </a:lnTo>
                <a:lnTo>
                  <a:pt x="1436116" y="3654793"/>
                </a:lnTo>
                <a:lnTo>
                  <a:pt x="1460423" y="3657231"/>
                </a:lnTo>
                <a:lnTo>
                  <a:pt x="1503502" y="3675367"/>
                </a:lnTo>
                <a:lnTo>
                  <a:pt x="1536103" y="3708006"/>
                </a:lnTo>
                <a:lnTo>
                  <a:pt x="1554251" y="3751084"/>
                </a:lnTo>
                <a:lnTo>
                  <a:pt x="1556689" y="3775443"/>
                </a:lnTo>
                <a:lnTo>
                  <a:pt x="1556689" y="3644176"/>
                </a:lnTo>
                <a:lnTo>
                  <a:pt x="1526463" y="3620795"/>
                </a:lnTo>
                <a:lnTo>
                  <a:pt x="1483702" y="3602723"/>
                </a:lnTo>
                <a:lnTo>
                  <a:pt x="1436116" y="3596309"/>
                </a:lnTo>
                <a:lnTo>
                  <a:pt x="1388503" y="3602723"/>
                </a:lnTo>
                <a:lnTo>
                  <a:pt x="1345730" y="3620795"/>
                </a:lnTo>
                <a:lnTo>
                  <a:pt x="1309497" y="3648799"/>
                </a:lnTo>
                <a:lnTo>
                  <a:pt x="1281506" y="3685044"/>
                </a:lnTo>
                <a:lnTo>
                  <a:pt x="1263472" y="3727818"/>
                </a:lnTo>
                <a:lnTo>
                  <a:pt x="1257071" y="3775443"/>
                </a:lnTo>
                <a:lnTo>
                  <a:pt x="1263472" y="3823055"/>
                </a:lnTo>
                <a:lnTo>
                  <a:pt x="1281506" y="3865842"/>
                </a:lnTo>
                <a:lnTo>
                  <a:pt x="1309497" y="3902100"/>
                </a:lnTo>
                <a:lnTo>
                  <a:pt x="1345730" y="3930104"/>
                </a:lnTo>
                <a:lnTo>
                  <a:pt x="1388503" y="3948163"/>
                </a:lnTo>
                <a:lnTo>
                  <a:pt x="1406855" y="3950639"/>
                </a:lnTo>
                <a:lnTo>
                  <a:pt x="1406855" y="4483214"/>
                </a:lnTo>
                <a:lnTo>
                  <a:pt x="1409153" y="4494593"/>
                </a:lnTo>
                <a:lnTo>
                  <a:pt x="1415427" y="4503877"/>
                </a:lnTo>
                <a:lnTo>
                  <a:pt x="1424724" y="4510138"/>
                </a:lnTo>
                <a:lnTo>
                  <a:pt x="1436116" y="4512437"/>
                </a:lnTo>
                <a:lnTo>
                  <a:pt x="1447469" y="4510138"/>
                </a:lnTo>
                <a:lnTo>
                  <a:pt x="1456753" y="4503877"/>
                </a:lnTo>
                <a:lnTo>
                  <a:pt x="1463014" y="4494593"/>
                </a:lnTo>
                <a:lnTo>
                  <a:pt x="1465313" y="4483214"/>
                </a:lnTo>
                <a:lnTo>
                  <a:pt x="1465313" y="3950639"/>
                </a:lnTo>
                <a:lnTo>
                  <a:pt x="1483702" y="3948163"/>
                </a:lnTo>
                <a:lnTo>
                  <a:pt x="1526463" y="3930104"/>
                </a:lnTo>
                <a:lnTo>
                  <a:pt x="1562684" y="3902100"/>
                </a:lnTo>
                <a:lnTo>
                  <a:pt x="1590662" y="3865842"/>
                </a:lnTo>
                <a:lnTo>
                  <a:pt x="1608709" y="3823055"/>
                </a:lnTo>
                <a:lnTo>
                  <a:pt x="1615097" y="3775443"/>
                </a:lnTo>
                <a:close/>
              </a:path>
              <a:path w="2332990" h="4512945">
                <a:moveTo>
                  <a:pt x="1965921" y="1060792"/>
                </a:moveTo>
                <a:lnTo>
                  <a:pt x="1959533" y="1013180"/>
                </a:lnTo>
                <a:lnTo>
                  <a:pt x="1941487" y="970394"/>
                </a:lnTo>
                <a:lnTo>
                  <a:pt x="1918131" y="940142"/>
                </a:lnTo>
                <a:lnTo>
                  <a:pt x="1907514" y="929525"/>
                </a:lnTo>
                <a:lnTo>
                  <a:pt x="1907514" y="1060792"/>
                </a:lnTo>
                <a:lnTo>
                  <a:pt x="1905050" y="1085138"/>
                </a:lnTo>
                <a:lnTo>
                  <a:pt x="1886915" y="1128217"/>
                </a:lnTo>
                <a:lnTo>
                  <a:pt x="1854301" y="1160856"/>
                </a:lnTo>
                <a:lnTo>
                  <a:pt x="1811223" y="1178991"/>
                </a:lnTo>
                <a:lnTo>
                  <a:pt x="1786890" y="1181430"/>
                </a:lnTo>
                <a:lnTo>
                  <a:pt x="1762569" y="1178991"/>
                </a:lnTo>
                <a:lnTo>
                  <a:pt x="1719491" y="1160856"/>
                </a:lnTo>
                <a:lnTo>
                  <a:pt x="1686902" y="1128217"/>
                </a:lnTo>
                <a:lnTo>
                  <a:pt x="1668792" y="1085138"/>
                </a:lnTo>
                <a:lnTo>
                  <a:pt x="1666354" y="1060792"/>
                </a:lnTo>
                <a:lnTo>
                  <a:pt x="1668792" y="1036459"/>
                </a:lnTo>
                <a:lnTo>
                  <a:pt x="1686890" y="993368"/>
                </a:lnTo>
                <a:lnTo>
                  <a:pt x="1719491" y="960742"/>
                </a:lnTo>
                <a:lnTo>
                  <a:pt x="1762569" y="942594"/>
                </a:lnTo>
                <a:lnTo>
                  <a:pt x="1786890" y="940142"/>
                </a:lnTo>
                <a:lnTo>
                  <a:pt x="1811223" y="942594"/>
                </a:lnTo>
                <a:lnTo>
                  <a:pt x="1854301" y="960742"/>
                </a:lnTo>
                <a:lnTo>
                  <a:pt x="1886915" y="993368"/>
                </a:lnTo>
                <a:lnTo>
                  <a:pt x="1905038" y="1036434"/>
                </a:lnTo>
                <a:lnTo>
                  <a:pt x="1907514" y="1060792"/>
                </a:lnTo>
                <a:lnTo>
                  <a:pt x="1907514" y="929525"/>
                </a:lnTo>
                <a:lnTo>
                  <a:pt x="1877263" y="906145"/>
                </a:lnTo>
                <a:lnTo>
                  <a:pt x="1834489" y="888085"/>
                </a:lnTo>
                <a:lnTo>
                  <a:pt x="1786890" y="881659"/>
                </a:lnTo>
                <a:lnTo>
                  <a:pt x="1739290" y="888085"/>
                </a:lnTo>
                <a:lnTo>
                  <a:pt x="1696529" y="906145"/>
                </a:lnTo>
                <a:lnTo>
                  <a:pt x="1660309" y="934148"/>
                </a:lnTo>
                <a:lnTo>
                  <a:pt x="1632331" y="970394"/>
                </a:lnTo>
                <a:lnTo>
                  <a:pt x="1614284" y="1013180"/>
                </a:lnTo>
                <a:lnTo>
                  <a:pt x="1607896" y="1060792"/>
                </a:lnTo>
                <a:lnTo>
                  <a:pt x="1614284" y="1108405"/>
                </a:lnTo>
                <a:lnTo>
                  <a:pt x="1632331" y="1151191"/>
                </a:lnTo>
                <a:lnTo>
                  <a:pt x="1660309" y="1187437"/>
                </a:lnTo>
                <a:lnTo>
                  <a:pt x="1696529" y="1215440"/>
                </a:lnTo>
                <a:lnTo>
                  <a:pt x="1739290" y="1233500"/>
                </a:lnTo>
                <a:lnTo>
                  <a:pt x="1757680" y="1235989"/>
                </a:lnTo>
                <a:lnTo>
                  <a:pt x="1757680" y="2769997"/>
                </a:lnTo>
                <a:lnTo>
                  <a:pt x="1141590" y="3597148"/>
                </a:lnTo>
                <a:lnTo>
                  <a:pt x="1139532" y="3603371"/>
                </a:lnTo>
                <a:lnTo>
                  <a:pt x="1139532" y="4483214"/>
                </a:lnTo>
                <a:lnTo>
                  <a:pt x="1141831" y="4494593"/>
                </a:lnTo>
                <a:lnTo>
                  <a:pt x="1148092" y="4503877"/>
                </a:lnTo>
                <a:lnTo>
                  <a:pt x="1157389" y="4510138"/>
                </a:lnTo>
                <a:lnTo>
                  <a:pt x="1168781" y="4512437"/>
                </a:lnTo>
                <a:lnTo>
                  <a:pt x="1180147" y="4510138"/>
                </a:lnTo>
                <a:lnTo>
                  <a:pt x="1189431" y="4503877"/>
                </a:lnTo>
                <a:lnTo>
                  <a:pt x="1195692" y="4494593"/>
                </a:lnTo>
                <a:lnTo>
                  <a:pt x="1197978" y="4483214"/>
                </a:lnTo>
                <a:lnTo>
                  <a:pt x="1197978" y="3619296"/>
                </a:lnTo>
                <a:lnTo>
                  <a:pt x="1814080" y="2792158"/>
                </a:lnTo>
                <a:lnTo>
                  <a:pt x="1816138" y="2785922"/>
                </a:lnTo>
                <a:lnTo>
                  <a:pt x="1816138" y="1235976"/>
                </a:lnTo>
                <a:lnTo>
                  <a:pt x="1834489" y="1233500"/>
                </a:lnTo>
                <a:lnTo>
                  <a:pt x="1877263" y="1215440"/>
                </a:lnTo>
                <a:lnTo>
                  <a:pt x="1913496" y="1187437"/>
                </a:lnTo>
                <a:lnTo>
                  <a:pt x="1918131" y="1181430"/>
                </a:lnTo>
                <a:lnTo>
                  <a:pt x="1941487" y="1151191"/>
                </a:lnTo>
                <a:lnTo>
                  <a:pt x="1959533" y="1108405"/>
                </a:lnTo>
                <a:lnTo>
                  <a:pt x="1965921" y="1060792"/>
                </a:lnTo>
                <a:close/>
              </a:path>
              <a:path w="2332990" h="4512945">
                <a:moveTo>
                  <a:pt x="2332761" y="1489049"/>
                </a:moveTo>
                <a:lnTo>
                  <a:pt x="2326360" y="1441411"/>
                </a:lnTo>
                <a:lnTo>
                  <a:pt x="2308339" y="1398638"/>
                </a:lnTo>
                <a:lnTo>
                  <a:pt x="2284958" y="1368361"/>
                </a:lnTo>
                <a:lnTo>
                  <a:pt x="2274354" y="1357757"/>
                </a:lnTo>
                <a:lnTo>
                  <a:pt x="2274354" y="1489049"/>
                </a:lnTo>
                <a:lnTo>
                  <a:pt x="2271915" y="1513382"/>
                </a:lnTo>
                <a:lnTo>
                  <a:pt x="2253767" y="1556473"/>
                </a:lnTo>
                <a:lnTo>
                  <a:pt x="2221166" y="1589112"/>
                </a:lnTo>
                <a:lnTo>
                  <a:pt x="2178100" y="1607248"/>
                </a:lnTo>
                <a:lnTo>
                  <a:pt x="2153780" y="1609686"/>
                </a:lnTo>
                <a:lnTo>
                  <a:pt x="2129434" y="1607248"/>
                </a:lnTo>
                <a:lnTo>
                  <a:pt x="2086368" y="1589112"/>
                </a:lnTo>
                <a:lnTo>
                  <a:pt x="2053729" y="1556473"/>
                </a:lnTo>
                <a:lnTo>
                  <a:pt x="2035594" y="1513382"/>
                </a:lnTo>
                <a:lnTo>
                  <a:pt x="2033143" y="1489049"/>
                </a:lnTo>
                <a:lnTo>
                  <a:pt x="2035594" y="1464691"/>
                </a:lnTo>
                <a:lnTo>
                  <a:pt x="2053729" y="1421574"/>
                </a:lnTo>
                <a:lnTo>
                  <a:pt x="2086368" y="1388960"/>
                </a:lnTo>
                <a:lnTo>
                  <a:pt x="2129434" y="1370825"/>
                </a:lnTo>
                <a:lnTo>
                  <a:pt x="2153780" y="1368361"/>
                </a:lnTo>
                <a:lnTo>
                  <a:pt x="2178100" y="1370825"/>
                </a:lnTo>
                <a:lnTo>
                  <a:pt x="2221166" y="1388960"/>
                </a:lnTo>
                <a:lnTo>
                  <a:pt x="2253767" y="1421574"/>
                </a:lnTo>
                <a:lnTo>
                  <a:pt x="2271915" y="1464691"/>
                </a:lnTo>
                <a:lnTo>
                  <a:pt x="2274354" y="1489049"/>
                </a:lnTo>
                <a:lnTo>
                  <a:pt x="2274354" y="1357757"/>
                </a:lnTo>
                <a:lnTo>
                  <a:pt x="2244128" y="1334376"/>
                </a:lnTo>
                <a:lnTo>
                  <a:pt x="2201367" y="1316316"/>
                </a:lnTo>
                <a:lnTo>
                  <a:pt x="2153780" y="1309916"/>
                </a:lnTo>
                <a:lnTo>
                  <a:pt x="2106168" y="1316316"/>
                </a:lnTo>
                <a:lnTo>
                  <a:pt x="2063394" y="1334363"/>
                </a:lnTo>
                <a:lnTo>
                  <a:pt x="2027161" y="1362367"/>
                </a:lnTo>
                <a:lnTo>
                  <a:pt x="1999170" y="1398612"/>
                </a:lnTo>
                <a:lnTo>
                  <a:pt x="1981136" y="1441411"/>
                </a:lnTo>
                <a:lnTo>
                  <a:pt x="1974735" y="1489049"/>
                </a:lnTo>
                <a:lnTo>
                  <a:pt x="1981136" y="1536661"/>
                </a:lnTo>
                <a:lnTo>
                  <a:pt x="1999170" y="1579448"/>
                </a:lnTo>
                <a:lnTo>
                  <a:pt x="2027161" y="1615694"/>
                </a:lnTo>
                <a:lnTo>
                  <a:pt x="2063394" y="1643697"/>
                </a:lnTo>
                <a:lnTo>
                  <a:pt x="2106168" y="1661756"/>
                </a:lnTo>
                <a:lnTo>
                  <a:pt x="2124557" y="1664246"/>
                </a:lnTo>
                <a:lnTo>
                  <a:pt x="2124519" y="2837738"/>
                </a:lnTo>
                <a:lnTo>
                  <a:pt x="1718919" y="3421253"/>
                </a:lnTo>
                <a:lnTo>
                  <a:pt x="1717116" y="3427044"/>
                </a:lnTo>
                <a:lnTo>
                  <a:pt x="1717116" y="4483214"/>
                </a:lnTo>
                <a:lnTo>
                  <a:pt x="1719402" y="4494593"/>
                </a:lnTo>
                <a:lnTo>
                  <a:pt x="1725676" y="4503877"/>
                </a:lnTo>
                <a:lnTo>
                  <a:pt x="1734972" y="4510138"/>
                </a:lnTo>
                <a:lnTo>
                  <a:pt x="1746364" y="4512437"/>
                </a:lnTo>
                <a:lnTo>
                  <a:pt x="1757730" y="4510138"/>
                </a:lnTo>
                <a:lnTo>
                  <a:pt x="1767014" y="4503877"/>
                </a:lnTo>
                <a:lnTo>
                  <a:pt x="1773275" y="4494593"/>
                </a:lnTo>
                <a:lnTo>
                  <a:pt x="1775561" y="4483214"/>
                </a:lnTo>
                <a:lnTo>
                  <a:pt x="1775561" y="3442182"/>
                </a:lnTo>
                <a:lnTo>
                  <a:pt x="2181161" y="2858719"/>
                </a:lnTo>
                <a:lnTo>
                  <a:pt x="2182977" y="2852890"/>
                </a:lnTo>
                <a:lnTo>
                  <a:pt x="2182977" y="1664246"/>
                </a:lnTo>
                <a:lnTo>
                  <a:pt x="2201367" y="1661756"/>
                </a:lnTo>
                <a:lnTo>
                  <a:pt x="2244128" y="1643697"/>
                </a:lnTo>
                <a:lnTo>
                  <a:pt x="2280348" y="1615694"/>
                </a:lnTo>
                <a:lnTo>
                  <a:pt x="2284984" y="1609686"/>
                </a:lnTo>
                <a:lnTo>
                  <a:pt x="2308339" y="1579448"/>
                </a:lnTo>
                <a:lnTo>
                  <a:pt x="2326373" y="1536661"/>
                </a:lnTo>
                <a:lnTo>
                  <a:pt x="2332761" y="1489049"/>
                </a:lnTo>
                <a:close/>
              </a:path>
            </a:pathLst>
          </a:custGeom>
          <a:solidFill>
            <a:srgbClr val="3324E1">
              <a:alpha val="37649"/>
            </a:srgbClr>
          </a:solidFill>
        </p:spPr>
        <p:txBody>
          <a:bodyPr wrap="square" lIns="0" tIns="0" rIns="0" bIns="0" rtlCol="0"/>
          <a:lstStyle/>
          <a:p>
            <a:endParaRPr/>
          </a:p>
        </p:txBody>
      </p:sp>
      <p:sp>
        <p:nvSpPr>
          <p:cNvPr id="9" name="object 9"/>
          <p:cNvSpPr/>
          <p:nvPr/>
        </p:nvSpPr>
        <p:spPr>
          <a:xfrm>
            <a:off x="11093196" y="4798872"/>
            <a:ext cx="7195184" cy="5476240"/>
          </a:xfrm>
          <a:custGeom>
            <a:avLst/>
            <a:gdLst/>
            <a:ahLst/>
            <a:cxnLst/>
            <a:rect l="l" t="t" r="r" b="b"/>
            <a:pathLst>
              <a:path w="7195184" h="5476240">
                <a:moveTo>
                  <a:pt x="1944738" y="5034305"/>
                </a:moveTo>
                <a:lnTo>
                  <a:pt x="1937791" y="4999926"/>
                </a:lnTo>
                <a:lnTo>
                  <a:pt x="1918843" y="4971847"/>
                </a:lnTo>
                <a:lnTo>
                  <a:pt x="1890750" y="4952924"/>
                </a:lnTo>
                <a:lnTo>
                  <a:pt x="1856346" y="4945977"/>
                </a:lnTo>
                <a:lnTo>
                  <a:pt x="1828990" y="4950384"/>
                </a:lnTo>
                <a:lnTo>
                  <a:pt x="1805305" y="4962626"/>
                </a:lnTo>
                <a:lnTo>
                  <a:pt x="1786521" y="4981270"/>
                </a:lnTo>
                <a:lnTo>
                  <a:pt x="1773885" y="5004892"/>
                </a:lnTo>
                <a:lnTo>
                  <a:pt x="878027" y="5004892"/>
                </a:lnTo>
                <a:lnTo>
                  <a:pt x="865390" y="4981270"/>
                </a:lnTo>
                <a:lnTo>
                  <a:pt x="846620" y="4962626"/>
                </a:lnTo>
                <a:lnTo>
                  <a:pt x="822934" y="4950384"/>
                </a:lnTo>
                <a:lnTo>
                  <a:pt x="795566" y="4945977"/>
                </a:lnTo>
                <a:lnTo>
                  <a:pt x="761161" y="4952924"/>
                </a:lnTo>
                <a:lnTo>
                  <a:pt x="733069" y="4971847"/>
                </a:lnTo>
                <a:lnTo>
                  <a:pt x="714133" y="4999926"/>
                </a:lnTo>
                <a:lnTo>
                  <a:pt x="707186" y="5034305"/>
                </a:lnTo>
                <a:lnTo>
                  <a:pt x="714133" y="5068684"/>
                </a:lnTo>
                <a:lnTo>
                  <a:pt x="733069" y="5096751"/>
                </a:lnTo>
                <a:lnTo>
                  <a:pt x="761161" y="5115687"/>
                </a:lnTo>
                <a:lnTo>
                  <a:pt x="795566" y="5122621"/>
                </a:lnTo>
                <a:lnTo>
                  <a:pt x="822921" y="5118227"/>
                </a:lnTo>
                <a:lnTo>
                  <a:pt x="846594" y="5105997"/>
                </a:lnTo>
                <a:lnTo>
                  <a:pt x="865365" y="5087366"/>
                </a:lnTo>
                <a:lnTo>
                  <a:pt x="878014" y="5063769"/>
                </a:lnTo>
                <a:lnTo>
                  <a:pt x="1773897" y="5063769"/>
                </a:lnTo>
                <a:lnTo>
                  <a:pt x="1786547" y="5087366"/>
                </a:lnTo>
                <a:lnTo>
                  <a:pt x="1805317" y="5105997"/>
                </a:lnTo>
                <a:lnTo>
                  <a:pt x="1828990" y="5118227"/>
                </a:lnTo>
                <a:lnTo>
                  <a:pt x="1856346" y="5122621"/>
                </a:lnTo>
                <a:lnTo>
                  <a:pt x="1890750" y="5115687"/>
                </a:lnTo>
                <a:lnTo>
                  <a:pt x="1918843" y="5096751"/>
                </a:lnTo>
                <a:lnTo>
                  <a:pt x="1937791" y="5068684"/>
                </a:lnTo>
                <a:lnTo>
                  <a:pt x="1944738" y="5034305"/>
                </a:lnTo>
                <a:close/>
              </a:path>
              <a:path w="7195184" h="5476240">
                <a:moveTo>
                  <a:pt x="2298331" y="3621163"/>
                </a:moveTo>
                <a:lnTo>
                  <a:pt x="2291384" y="3586784"/>
                </a:lnTo>
                <a:lnTo>
                  <a:pt x="2272436" y="3558717"/>
                </a:lnTo>
                <a:lnTo>
                  <a:pt x="2244331" y="3539782"/>
                </a:lnTo>
                <a:lnTo>
                  <a:pt x="2209927" y="3532848"/>
                </a:lnTo>
                <a:lnTo>
                  <a:pt x="2175522" y="3539782"/>
                </a:lnTo>
                <a:lnTo>
                  <a:pt x="2147417" y="3558717"/>
                </a:lnTo>
                <a:lnTo>
                  <a:pt x="2128469" y="3586784"/>
                </a:lnTo>
                <a:lnTo>
                  <a:pt x="2121522" y="3621163"/>
                </a:lnTo>
                <a:lnTo>
                  <a:pt x="2125929" y="3648494"/>
                </a:lnTo>
                <a:lnTo>
                  <a:pt x="2138184" y="3672154"/>
                </a:lnTo>
                <a:lnTo>
                  <a:pt x="2156841" y="3690912"/>
                </a:lnTo>
                <a:lnTo>
                  <a:pt x="2180463" y="3703548"/>
                </a:lnTo>
                <a:lnTo>
                  <a:pt x="2180463" y="4951920"/>
                </a:lnTo>
                <a:lnTo>
                  <a:pt x="2156841" y="4964557"/>
                </a:lnTo>
                <a:lnTo>
                  <a:pt x="2138184" y="4983315"/>
                </a:lnTo>
                <a:lnTo>
                  <a:pt x="2125929" y="5006975"/>
                </a:lnTo>
                <a:lnTo>
                  <a:pt x="2121522" y="5034305"/>
                </a:lnTo>
                <a:lnTo>
                  <a:pt x="2128469" y="5068684"/>
                </a:lnTo>
                <a:lnTo>
                  <a:pt x="2147417" y="5096751"/>
                </a:lnTo>
                <a:lnTo>
                  <a:pt x="2175522" y="5115687"/>
                </a:lnTo>
                <a:lnTo>
                  <a:pt x="2209927" y="5122621"/>
                </a:lnTo>
                <a:lnTo>
                  <a:pt x="2244331" y="5115687"/>
                </a:lnTo>
                <a:lnTo>
                  <a:pt x="2272436" y="5096751"/>
                </a:lnTo>
                <a:lnTo>
                  <a:pt x="2291384" y="5068684"/>
                </a:lnTo>
                <a:lnTo>
                  <a:pt x="2298331" y="5034305"/>
                </a:lnTo>
                <a:lnTo>
                  <a:pt x="2293924" y="5006975"/>
                </a:lnTo>
                <a:lnTo>
                  <a:pt x="2281669" y="4983315"/>
                </a:lnTo>
                <a:lnTo>
                  <a:pt x="2263025" y="4964557"/>
                </a:lnTo>
                <a:lnTo>
                  <a:pt x="2239403" y="4951920"/>
                </a:lnTo>
                <a:lnTo>
                  <a:pt x="2239403" y="3703548"/>
                </a:lnTo>
                <a:lnTo>
                  <a:pt x="2263025" y="3690912"/>
                </a:lnTo>
                <a:lnTo>
                  <a:pt x="2281669" y="3672154"/>
                </a:lnTo>
                <a:lnTo>
                  <a:pt x="2293924" y="3648494"/>
                </a:lnTo>
                <a:lnTo>
                  <a:pt x="2298331" y="3621163"/>
                </a:lnTo>
                <a:close/>
              </a:path>
              <a:path w="7195184" h="5476240">
                <a:moveTo>
                  <a:pt x="3005493" y="2561310"/>
                </a:moveTo>
                <a:lnTo>
                  <a:pt x="2998546" y="2526931"/>
                </a:lnTo>
                <a:lnTo>
                  <a:pt x="2979610" y="2498864"/>
                </a:lnTo>
                <a:lnTo>
                  <a:pt x="2951518" y="2479929"/>
                </a:lnTo>
                <a:lnTo>
                  <a:pt x="2917113" y="2472994"/>
                </a:lnTo>
                <a:lnTo>
                  <a:pt x="2897492" y="2475496"/>
                </a:lnTo>
                <a:lnTo>
                  <a:pt x="2879445" y="2482113"/>
                </a:lnTo>
                <a:lnTo>
                  <a:pt x="2575737" y="2178596"/>
                </a:lnTo>
                <a:lnTo>
                  <a:pt x="2292375" y="2178596"/>
                </a:lnTo>
                <a:lnTo>
                  <a:pt x="2279739" y="2154999"/>
                </a:lnTo>
                <a:lnTo>
                  <a:pt x="2260955" y="2136356"/>
                </a:lnTo>
                <a:lnTo>
                  <a:pt x="2237282" y="2124100"/>
                </a:lnTo>
                <a:lnTo>
                  <a:pt x="2209927" y="2119706"/>
                </a:lnTo>
                <a:lnTo>
                  <a:pt x="2175522" y="2126640"/>
                </a:lnTo>
                <a:lnTo>
                  <a:pt x="2147417" y="2145576"/>
                </a:lnTo>
                <a:lnTo>
                  <a:pt x="2128469" y="2173655"/>
                </a:lnTo>
                <a:lnTo>
                  <a:pt x="2121522" y="2208034"/>
                </a:lnTo>
                <a:lnTo>
                  <a:pt x="2128469" y="2242401"/>
                </a:lnTo>
                <a:lnTo>
                  <a:pt x="2147417" y="2270480"/>
                </a:lnTo>
                <a:lnTo>
                  <a:pt x="2175522" y="2289403"/>
                </a:lnTo>
                <a:lnTo>
                  <a:pt x="2209927" y="2296350"/>
                </a:lnTo>
                <a:lnTo>
                  <a:pt x="2237282" y="2291943"/>
                </a:lnTo>
                <a:lnTo>
                  <a:pt x="2260955" y="2279713"/>
                </a:lnTo>
                <a:lnTo>
                  <a:pt x="2279726" y="2261082"/>
                </a:lnTo>
                <a:lnTo>
                  <a:pt x="2292375" y="2237486"/>
                </a:lnTo>
                <a:lnTo>
                  <a:pt x="2551366" y="2237486"/>
                </a:lnTo>
                <a:lnTo>
                  <a:pt x="2837853" y="2523667"/>
                </a:lnTo>
                <a:lnTo>
                  <a:pt x="2831211" y="2541701"/>
                </a:lnTo>
                <a:lnTo>
                  <a:pt x="2828709" y="2561310"/>
                </a:lnTo>
                <a:lnTo>
                  <a:pt x="2835656" y="2595689"/>
                </a:lnTo>
                <a:lnTo>
                  <a:pt x="2854604" y="2623769"/>
                </a:lnTo>
                <a:lnTo>
                  <a:pt x="2882696" y="2642692"/>
                </a:lnTo>
                <a:lnTo>
                  <a:pt x="2917113" y="2649639"/>
                </a:lnTo>
                <a:lnTo>
                  <a:pt x="2951518" y="2642692"/>
                </a:lnTo>
                <a:lnTo>
                  <a:pt x="2979610" y="2623769"/>
                </a:lnTo>
                <a:lnTo>
                  <a:pt x="2998546" y="2595689"/>
                </a:lnTo>
                <a:lnTo>
                  <a:pt x="3005493" y="2561310"/>
                </a:lnTo>
                <a:close/>
              </a:path>
              <a:path w="7195184" h="5476240">
                <a:moveTo>
                  <a:pt x="3712680" y="3621163"/>
                </a:moveTo>
                <a:lnTo>
                  <a:pt x="3705733" y="3586784"/>
                </a:lnTo>
                <a:lnTo>
                  <a:pt x="3686784" y="3558717"/>
                </a:lnTo>
                <a:lnTo>
                  <a:pt x="3658692" y="3539782"/>
                </a:lnTo>
                <a:lnTo>
                  <a:pt x="3624288" y="3532848"/>
                </a:lnTo>
                <a:lnTo>
                  <a:pt x="3596932" y="3537242"/>
                </a:lnTo>
                <a:lnTo>
                  <a:pt x="3573259" y="3549485"/>
                </a:lnTo>
                <a:lnTo>
                  <a:pt x="3554488" y="3568115"/>
                </a:lnTo>
                <a:lnTo>
                  <a:pt x="3541839" y="3591712"/>
                </a:lnTo>
                <a:lnTo>
                  <a:pt x="2999549" y="3591712"/>
                </a:lnTo>
                <a:lnTo>
                  <a:pt x="2986900" y="3568115"/>
                </a:lnTo>
                <a:lnTo>
                  <a:pt x="2968129" y="3549485"/>
                </a:lnTo>
                <a:lnTo>
                  <a:pt x="2944457" y="3537242"/>
                </a:lnTo>
                <a:lnTo>
                  <a:pt x="2917113" y="3532848"/>
                </a:lnTo>
                <a:lnTo>
                  <a:pt x="2882696" y="3539782"/>
                </a:lnTo>
                <a:lnTo>
                  <a:pt x="2854604" y="3558717"/>
                </a:lnTo>
                <a:lnTo>
                  <a:pt x="2835656" y="3586784"/>
                </a:lnTo>
                <a:lnTo>
                  <a:pt x="2828709" y="3621163"/>
                </a:lnTo>
                <a:lnTo>
                  <a:pt x="2835656" y="3655542"/>
                </a:lnTo>
                <a:lnTo>
                  <a:pt x="2854604" y="3683622"/>
                </a:lnTo>
                <a:lnTo>
                  <a:pt x="2882696" y="3702545"/>
                </a:lnTo>
                <a:lnTo>
                  <a:pt x="2917113" y="3709492"/>
                </a:lnTo>
                <a:lnTo>
                  <a:pt x="2944457" y="3705085"/>
                </a:lnTo>
                <a:lnTo>
                  <a:pt x="2968142" y="3692842"/>
                </a:lnTo>
                <a:lnTo>
                  <a:pt x="2986913" y="3674199"/>
                </a:lnTo>
                <a:lnTo>
                  <a:pt x="2999562" y="3650589"/>
                </a:lnTo>
                <a:lnTo>
                  <a:pt x="3541839" y="3650589"/>
                </a:lnTo>
                <a:lnTo>
                  <a:pt x="3554476" y="3674199"/>
                </a:lnTo>
                <a:lnTo>
                  <a:pt x="3573259" y="3692842"/>
                </a:lnTo>
                <a:lnTo>
                  <a:pt x="3596932" y="3705085"/>
                </a:lnTo>
                <a:lnTo>
                  <a:pt x="3624288" y="3709492"/>
                </a:lnTo>
                <a:lnTo>
                  <a:pt x="3658692" y="3702545"/>
                </a:lnTo>
                <a:lnTo>
                  <a:pt x="3686784" y="3683622"/>
                </a:lnTo>
                <a:lnTo>
                  <a:pt x="3705733" y="3655542"/>
                </a:lnTo>
                <a:lnTo>
                  <a:pt x="3712680" y="3621163"/>
                </a:lnTo>
                <a:close/>
              </a:path>
              <a:path w="7195184" h="5476240">
                <a:moveTo>
                  <a:pt x="3712680" y="2208034"/>
                </a:moveTo>
                <a:lnTo>
                  <a:pt x="3705733" y="2173655"/>
                </a:lnTo>
                <a:lnTo>
                  <a:pt x="3686784" y="2145576"/>
                </a:lnTo>
                <a:lnTo>
                  <a:pt x="3658692" y="2126640"/>
                </a:lnTo>
                <a:lnTo>
                  <a:pt x="3624288" y="2119706"/>
                </a:lnTo>
                <a:lnTo>
                  <a:pt x="3596932" y="2124100"/>
                </a:lnTo>
                <a:lnTo>
                  <a:pt x="3573259" y="2136356"/>
                </a:lnTo>
                <a:lnTo>
                  <a:pt x="3554476" y="2154999"/>
                </a:lnTo>
                <a:lnTo>
                  <a:pt x="3541839" y="2178596"/>
                </a:lnTo>
                <a:lnTo>
                  <a:pt x="2999562" y="2178596"/>
                </a:lnTo>
                <a:lnTo>
                  <a:pt x="2986913" y="2154999"/>
                </a:lnTo>
                <a:lnTo>
                  <a:pt x="2968142" y="2136356"/>
                </a:lnTo>
                <a:lnTo>
                  <a:pt x="2944457" y="2124100"/>
                </a:lnTo>
                <a:lnTo>
                  <a:pt x="2917113" y="2119706"/>
                </a:lnTo>
                <a:lnTo>
                  <a:pt x="2882696" y="2126640"/>
                </a:lnTo>
                <a:lnTo>
                  <a:pt x="2854604" y="2145576"/>
                </a:lnTo>
                <a:lnTo>
                  <a:pt x="2835656" y="2173655"/>
                </a:lnTo>
                <a:lnTo>
                  <a:pt x="2828709" y="2208034"/>
                </a:lnTo>
                <a:lnTo>
                  <a:pt x="2835656" y="2242401"/>
                </a:lnTo>
                <a:lnTo>
                  <a:pt x="2854604" y="2270480"/>
                </a:lnTo>
                <a:lnTo>
                  <a:pt x="2882696" y="2289403"/>
                </a:lnTo>
                <a:lnTo>
                  <a:pt x="2917113" y="2296350"/>
                </a:lnTo>
                <a:lnTo>
                  <a:pt x="2944457" y="2291943"/>
                </a:lnTo>
                <a:lnTo>
                  <a:pt x="2968129" y="2279713"/>
                </a:lnTo>
                <a:lnTo>
                  <a:pt x="2986900" y="2261082"/>
                </a:lnTo>
                <a:lnTo>
                  <a:pt x="2999549" y="2237486"/>
                </a:lnTo>
                <a:lnTo>
                  <a:pt x="3541839" y="2237486"/>
                </a:lnTo>
                <a:lnTo>
                  <a:pt x="3554488" y="2261082"/>
                </a:lnTo>
                <a:lnTo>
                  <a:pt x="3573259" y="2279713"/>
                </a:lnTo>
                <a:lnTo>
                  <a:pt x="3596932" y="2291943"/>
                </a:lnTo>
                <a:lnTo>
                  <a:pt x="3624288" y="2296350"/>
                </a:lnTo>
                <a:lnTo>
                  <a:pt x="3658692" y="2289403"/>
                </a:lnTo>
                <a:lnTo>
                  <a:pt x="3686784" y="2270480"/>
                </a:lnTo>
                <a:lnTo>
                  <a:pt x="3705733" y="2242401"/>
                </a:lnTo>
                <a:lnTo>
                  <a:pt x="3712680" y="2208034"/>
                </a:lnTo>
                <a:close/>
              </a:path>
              <a:path w="7195184" h="5476240">
                <a:moveTo>
                  <a:pt x="4419854" y="3974452"/>
                </a:moveTo>
                <a:lnTo>
                  <a:pt x="4412907" y="3940073"/>
                </a:lnTo>
                <a:lnTo>
                  <a:pt x="4393971" y="3911993"/>
                </a:lnTo>
                <a:lnTo>
                  <a:pt x="4365866" y="3893070"/>
                </a:lnTo>
                <a:lnTo>
                  <a:pt x="4331449" y="3886136"/>
                </a:lnTo>
                <a:lnTo>
                  <a:pt x="4304106" y="3890530"/>
                </a:lnTo>
                <a:lnTo>
                  <a:pt x="4280433" y="3902773"/>
                </a:lnTo>
                <a:lnTo>
                  <a:pt x="4261650" y="3921417"/>
                </a:lnTo>
                <a:lnTo>
                  <a:pt x="4249001" y="3945026"/>
                </a:lnTo>
                <a:lnTo>
                  <a:pt x="3706736" y="3945026"/>
                </a:lnTo>
                <a:lnTo>
                  <a:pt x="3694087" y="3921417"/>
                </a:lnTo>
                <a:lnTo>
                  <a:pt x="3675316" y="3902773"/>
                </a:lnTo>
                <a:lnTo>
                  <a:pt x="3651631" y="3890530"/>
                </a:lnTo>
                <a:lnTo>
                  <a:pt x="3624288" y="3886136"/>
                </a:lnTo>
                <a:lnTo>
                  <a:pt x="3589871" y="3893070"/>
                </a:lnTo>
                <a:lnTo>
                  <a:pt x="3561778" y="3911993"/>
                </a:lnTo>
                <a:lnTo>
                  <a:pt x="3542830" y="3940073"/>
                </a:lnTo>
                <a:lnTo>
                  <a:pt x="3535883" y="3974452"/>
                </a:lnTo>
                <a:lnTo>
                  <a:pt x="3542830" y="4008831"/>
                </a:lnTo>
                <a:lnTo>
                  <a:pt x="3561778" y="4036898"/>
                </a:lnTo>
                <a:lnTo>
                  <a:pt x="3589871" y="4055834"/>
                </a:lnTo>
                <a:lnTo>
                  <a:pt x="3624288" y="4062768"/>
                </a:lnTo>
                <a:lnTo>
                  <a:pt x="3651631" y="4058374"/>
                </a:lnTo>
                <a:lnTo>
                  <a:pt x="3675303" y="4046131"/>
                </a:lnTo>
                <a:lnTo>
                  <a:pt x="3694074" y="4027500"/>
                </a:lnTo>
                <a:lnTo>
                  <a:pt x="3706723" y="4003903"/>
                </a:lnTo>
                <a:lnTo>
                  <a:pt x="4249013" y="4003903"/>
                </a:lnTo>
                <a:lnTo>
                  <a:pt x="4261663" y="4027500"/>
                </a:lnTo>
                <a:lnTo>
                  <a:pt x="4280433" y="4046131"/>
                </a:lnTo>
                <a:lnTo>
                  <a:pt x="4304106" y="4058374"/>
                </a:lnTo>
                <a:lnTo>
                  <a:pt x="4331449" y="4062768"/>
                </a:lnTo>
                <a:lnTo>
                  <a:pt x="4365866" y="4055834"/>
                </a:lnTo>
                <a:lnTo>
                  <a:pt x="4393971" y="4036898"/>
                </a:lnTo>
                <a:lnTo>
                  <a:pt x="4412907" y="4008831"/>
                </a:lnTo>
                <a:lnTo>
                  <a:pt x="4419854" y="3974452"/>
                </a:lnTo>
                <a:close/>
              </a:path>
              <a:path w="7195184" h="5476240">
                <a:moveTo>
                  <a:pt x="4419854" y="1148168"/>
                </a:moveTo>
                <a:lnTo>
                  <a:pt x="4412907" y="1113802"/>
                </a:lnTo>
                <a:lnTo>
                  <a:pt x="4393971" y="1085723"/>
                </a:lnTo>
                <a:lnTo>
                  <a:pt x="4365866" y="1066800"/>
                </a:lnTo>
                <a:lnTo>
                  <a:pt x="4331449" y="1059853"/>
                </a:lnTo>
                <a:lnTo>
                  <a:pt x="4297045" y="1066800"/>
                </a:lnTo>
                <a:lnTo>
                  <a:pt x="4268952" y="1085723"/>
                </a:lnTo>
                <a:lnTo>
                  <a:pt x="4250017" y="1113802"/>
                </a:lnTo>
                <a:lnTo>
                  <a:pt x="4243070" y="1148168"/>
                </a:lnTo>
                <a:lnTo>
                  <a:pt x="4245572" y="1167777"/>
                </a:lnTo>
                <a:lnTo>
                  <a:pt x="4252201" y="1185824"/>
                </a:lnTo>
                <a:lnTo>
                  <a:pt x="3948404" y="1489316"/>
                </a:lnTo>
                <a:lnTo>
                  <a:pt x="3948404" y="2195868"/>
                </a:lnTo>
                <a:lnTo>
                  <a:pt x="3612070" y="2531846"/>
                </a:lnTo>
                <a:lnTo>
                  <a:pt x="3258528" y="2531846"/>
                </a:lnTo>
                <a:lnTo>
                  <a:pt x="2601176" y="3188690"/>
                </a:lnTo>
                <a:lnTo>
                  <a:pt x="2583129" y="3182061"/>
                </a:lnTo>
                <a:lnTo>
                  <a:pt x="2563507" y="3179559"/>
                </a:lnTo>
                <a:lnTo>
                  <a:pt x="2529103" y="3186493"/>
                </a:lnTo>
                <a:lnTo>
                  <a:pt x="2501011" y="3205429"/>
                </a:lnTo>
                <a:lnTo>
                  <a:pt x="2482075" y="3233496"/>
                </a:lnTo>
                <a:lnTo>
                  <a:pt x="2475128" y="3267887"/>
                </a:lnTo>
                <a:lnTo>
                  <a:pt x="2482075" y="3302254"/>
                </a:lnTo>
                <a:lnTo>
                  <a:pt x="2501011" y="3330333"/>
                </a:lnTo>
                <a:lnTo>
                  <a:pt x="2529103" y="3349256"/>
                </a:lnTo>
                <a:lnTo>
                  <a:pt x="2563507" y="3356203"/>
                </a:lnTo>
                <a:lnTo>
                  <a:pt x="2597924" y="3349256"/>
                </a:lnTo>
                <a:lnTo>
                  <a:pt x="2626017" y="3330333"/>
                </a:lnTo>
                <a:lnTo>
                  <a:pt x="2644965" y="3302254"/>
                </a:lnTo>
                <a:lnTo>
                  <a:pt x="2651912" y="3267887"/>
                </a:lnTo>
                <a:lnTo>
                  <a:pt x="2649423" y="3248317"/>
                </a:lnTo>
                <a:lnTo>
                  <a:pt x="2642819" y="3230321"/>
                </a:lnTo>
                <a:lnTo>
                  <a:pt x="3282899" y="2590723"/>
                </a:lnTo>
                <a:lnTo>
                  <a:pt x="3636441" y="2590723"/>
                </a:lnTo>
                <a:lnTo>
                  <a:pt x="4007345" y="2220214"/>
                </a:lnTo>
                <a:lnTo>
                  <a:pt x="4007345" y="1513662"/>
                </a:lnTo>
                <a:lnTo>
                  <a:pt x="4293819" y="1227378"/>
                </a:lnTo>
                <a:lnTo>
                  <a:pt x="4311853" y="1233995"/>
                </a:lnTo>
                <a:lnTo>
                  <a:pt x="4331449" y="1236497"/>
                </a:lnTo>
                <a:lnTo>
                  <a:pt x="4365866" y="1229550"/>
                </a:lnTo>
                <a:lnTo>
                  <a:pt x="4393971" y="1210627"/>
                </a:lnTo>
                <a:lnTo>
                  <a:pt x="4412907" y="1182547"/>
                </a:lnTo>
                <a:lnTo>
                  <a:pt x="4419854" y="1148168"/>
                </a:lnTo>
                <a:close/>
              </a:path>
              <a:path w="7195184" h="5476240">
                <a:moveTo>
                  <a:pt x="4773434" y="5034305"/>
                </a:moveTo>
                <a:lnTo>
                  <a:pt x="4766488" y="4999926"/>
                </a:lnTo>
                <a:lnTo>
                  <a:pt x="4747552" y="4971847"/>
                </a:lnTo>
                <a:lnTo>
                  <a:pt x="4719459" y="4952924"/>
                </a:lnTo>
                <a:lnTo>
                  <a:pt x="4685055" y="4945977"/>
                </a:lnTo>
                <a:lnTo>
                  <a:pt x="4657687" y="4950384"/>
                </a:lnTo>
                <a:lnTo>
                  <a:pt x="4634014" y="4962626"/>
                </a:lnTo>
                <a:lnTo>
                  <a:pt x="4615231" y="4981270"/>
                </a:lnTo>
                <a:lnTo>
                  <a:pt x="4602594" y="5004892"/>
                </a:lnTo>
                <a:lnTo>
                  <a:pt x="3706736" y="5004892"/>
                </a:lnTo>
                <a:lnTo>
                  <a:pt x="3694099" y="4981270"/>
                </a:lnTo>
                <a:lnTo>
                  <a:pt x="3675316" y="4962626"/>
                </a:lnTo>
                <a:lnTo>
                  <a:pt x="3651631" y="4950384"/>
                </a:lnTo>
                <a:lnTo>
                  <a:pt x="3624288" y="4945977"/>
                </a:lnTo>
                <a:lnTo>
                  <a:pt x="3589871" y="4952924"/>
                </a:lnTo>
                <a:lnTo>
                  <a:pt x="3561778" y="4971847"/>
                </a:lnTo>
                <a:lnTo>
                  <a:pt x="3542830" y="4999926"/>
                </a:lnTo>
                <a:lnTo>
                  <a:pt x="3535883" y="5034305"/>
                </a:lnTo>
                <a:lnTo>
                  <a:pt x="3542830" y="5068684"/>
                </a:lnTo>
                <a:lnTo>
                  <a:pt x="3561778" y="5096751"/>
                </a:lnTo>
                <a:lnTo>
                  <a:pt x="3589871" y="5115687"/>
                </a:lnTo>
                <a:lnTo>
                  <a:pt x="3624288" y="5122621"/>
                </a:lnTo>
                <a:lnTo>
                  <a:pt x="3651631" y="5118227"/>
                </a:lnTo>
                <a:lnTo>
                  <a:pt x="3675303" y="5105997"/>
                </a:lnTo>
                <a:lnTo>
                  <a:pt x="3694074" y="5087366"/>
                </a:lnTo>
                <a:lnTo>
                  <a:pt x="3706723" y="5063769"/>
                </a:lnTo>
                <a:lnTo>
                  <a:pt x="4602607" y="5063769"/>
                </a:lnTo>
                <a:lnTo>
                  <a:pt x="4615256" y="5087366"/>
                </a:lnTo>
                <a:lnTo>
                  <a:pt x="4634027" y="5105997"/>
                </a:lnTo>
                <a:lnTo>
                  <a:pt x="4657699" y="5118227"/>
                </a:lnTo>
                <a:lnTo>
                  <a:pt x="4685055" y="5122621"/>
                </a:lnTo>
                <a:lnTo>
                  <a:pt x="4719459" y="5115687"/>
                </a:lnTo>
                <a:lnTo>
                  <a:pt x="4747552" y="5096751"/>
                </a:lnTo>
                <a:lnTo>
                  <a:pt x="4766488" y="5068684"/>
                </a:lnTo>
                <a:lnTo>
                  <a:pt x="4773434" y="5034305"/>
                </a:lnTo>
                <a:close/>
              </a:path>
              <a:path w="7195184" h="5476240">
                <a:moveTo>
                  <a:pt x="5127041" y="3621163"/>
                </a:moveTo>
                <a:lnTo>
                  <a:pt x="5120094" y="3586784"/>
                </a:lnTo>
                <a:lnTo>
                  <a:pt x="5101145" y="3558717"/>
                </a:lnTo>
                <a:lnTo>
                  <a:pt x="5073040" y="3539782"/>
                </a:lnTo>
                <a:lnTo>
                  <a:pt x="5038636" y="3532848"/>
                </a:lnTo>
                <a:lnTo>
                  <a:pt x="5011280" y="3537242"/>
                </a:lnTo>
                <a:lnTo>
                  <a:pt x="4987607" y="3549485"/>
                </a:lnTo>
                <a:lnTo>
                  <a:pt x="4968837" y="3568115"/>
                </a:lnTo>
                <a:lnTo>
                  <a:pt x="4956187" y="3591712"/>
                </a:lnTo>
                <a:lnTo>
                  <a:pt x="4697222" y="3591712"/>
                </a:lnTo>
                <a:lnTo>
                  <a:pt x="4057129" y="2952229"/>
                </a:lnTo>
                <a:lnTo>
                  <a:pt x="4063758" y="2934195"/>
                </a:lnTo>
                <a:lnTo>
                  <a:pt x="4066273" y="2914599"/>
                </a:lnTo>
                <a:lnTo>
                  <a:pt x="4059313" y="2880220"/>
                </a:lnTo>
                <a:lnTo>
                  <a:pt x="4040378" y="2852140"/>
                </a:lnTo>
                <a:lnTo>
                  <a:pt x="4012273" y="2833217"/>
                </a:lnTo>
                <a:lnTo>
                  <a:pt x="3977868" y="2826270"/>
                </a:lnTo>
                <a:lnTo>
                  <a:pt x="3943464" y="2833217"/>
                </a:lnTo>
                <a:lnTo>
                  <a:pt x="3915359" y="2852140"/>
                </a:lnTo>
                <a:lnTo>
                  <a:pt x="3896410" y="2880220"/>
                </a:lnTo>
                <a:lnTo>
                  <a:pt x="3889464" y="2914599"/>
                </a:lnTo>
                <a:lnTo>
                  <a:pt x="3896410" y="2948978"/>
                </a:lnTo>
                <a:lnTo>
                  <a:pt x="3915359" y="2977045"/>
                </a:lnTo>
                <a:lnTo>
                  <a:pt x="3943464" y="2995980"/>
                </a:lnTo>
                <a:lnTo>
                  <a:pt x="3977868" y="3002915"/>
                </a:lnTo>
                <a:lnTo>
                  <a:pt x="3997490" y="3000413"/>
                </a:lnTo>
                <a:lnTo>
                  <a:pt x="4015536" y="2993783"/>
                </a:lnTo>
                <a:lnTo>
                  <a:pt x="4672850" y="3650589"/>
                </a:lnTo>
                <a:lnTo>
                  <a:pt x="4956187" y="3650589"/>
                </a:lnTo>
                <a:lnTo>
                  <a:pt x="4968824" y="3674199"/>
                </a:lnTo>
                <a:lnTo>
                  <a:pt x="4987607" y="3692842"/>
                </a:lnTo>
                <a:lnTo>
                  <a:pt x="5011280" y="3705085"/>
                </a:lnTo>
                <a:lnTo>
                  <a:pt x="5038636" y="3709492"/>
                </a:lnTo>
                <a:lnTo>
                  <a:pt x="5073040" y="3702545"/>
                </a:lnTo>
                <a:lnTo>
                  <a:pt x="5101145" y="3683622"/>
                </a:lnTo>
                <a:lnTo>
                  <a:pt x="5120094" y="3655542"/>
                </a:lnTo>
                <a:lnTo>
                  <a:pt x="5127041" y="3621163"/>
                </a:lnTo>
                <a:close/>
              </a:path>
              <a:path w="7195184" h="5476240">
                <a:moveTo>
                  <a:pt x="5127041" y="3267887"/>
                </a:moveTo>
                <a:lnTo>
                  <a:pt x="5120094" y="3233496"/>
                </a:lnTo>
                <a:lnTo>
                  <a:pt x="5101145" y="3205429"/>
                </a:lnTo>
                <a:lnTo>
                  <a:pt x="5073040" y="3186493"/>
                </a:lnTo>
                <a:lnTo>
                  <a:pt x="5038636" y="3179559"/>
                </a:lnTo>
                <a:lnTo>
                  <a:pt x="5019040" y="3182061"/>
                </a:lnTo>
                <a:lnTo>
                  <a:pt x="5001006" y="3188665"/>
                </a:lnTo>
                <a:lnTo>
                  <a:pt x="4410761" y="2598877"/>
                </a:lnTo>
                <a:lnTo>
                  <a:pt x="4417365" y="2580881"/>
                </a:lnTo>
                <a:lnTo>
                  <a:pt x="4419854" y="2561310"/>
                </a:lnTo>
                <a:lnTo>
                  <a:pt x="4412907" y="2526931"/>
                </a:lnTo>
                <a:lnTo>
                  <a:pt x="4393971" y="2498864"/>
                </a:lnTo>
                <a:lnTo>
                  <a:pt x="4365866" y="2479929"/>
                </a:lnTo>
                <a:lnTo>
                  <a:pt x="4331449" y="2472994"/>
                </a:lnTo>
                <a:lnTo>
                  <a:pt x="4297045" y="2479929"/>
                </a:lnTo>
                <a:lnTo>
                  <a:pt x="4268952" y="2498864"/>
                </a:lnTo>
                <a:lnTo>
                  <a:pt x="4250017" y="2526931"/>
                </a:lnTo>
                <a:lnTo>
                  <a:pt x="4243070" y="2561310"/>
                </a:lnTo>
                <a:lnTo>
                  <a:pt x="4250017" y="2595689"/>
                </a:lnTo>
                <a:lnTo>
                  <a:pt x="4268952" y="2623769"/>
                </a:lnTo>
                <a:lnTo>
                  <a:pt x="4297045" y="2642692"/>
                </a:lnTo>
                <a:lnTo>
                  <a:pt x="4331449" y="2649639"/>
                </a:lnTo>
                <a:lnTo>
                  <a:pt x="4351071" y="2647124"/>
                </a:lnTo>
                <a:lnTo>
                  <a:pt x="4369117" y="2640507"/>
                </a:lnTo>
                <a:lnTo>
                  <a:pt x="4959350" y="3230295"/>
                </a:lnTo>
                <a:lnTo>
                  <a:pt x="4952733" y="3248304"/>
                </a:lnTo>
                <a:lnTo>
                  <a:pt x="4950231" y="3267887"/>
                </a:lnTo>
                <a:lnTo>
                  <a:pt x="4957178" y="3302254"/>
                </a:lnTo>
                <a:lnTo>
                  <a:pt x="4976126" y="3330333"/>
                </a:lnTo>
                <a:lnTo>
                  <a:pt x="5004232" y="3349256"/>
                </a:lnTo>
                <a:lnTo>
                  <a:pt x="5038636" y="3356203"/>
                </a:lnTo>
                <a:lnTo>
                  <a:pt x="5073040" y="3349256"/>
                </a:lnTo>
                <a:lnTo>
                  <a:pt x="5101145" y="3330333"/>
                </a:lnTo>
                <a:lnTo>
                  <a:pt x="5120094" y="3302254"/>
                </a:lnTo>
                <a:lnTo>
                  <a:pt x="5127041" y="3267887"/>
                </a:lnTo>
                <a:close/>
              </a:path>
              <a:path w="7195184" h="5476240">
                <a:moveTo>
                  <a:pt x="5480621" y="1854746"/>
                </a:moveTo>
                <a:lnTo>
                  <a:pt x="5473674" y="1820367"/>
                </a:lnTo>
                <a:lnTo>
                  <a:pt x="5454726" y="1792287"/>
                </a:lnTo>
                <a:lnTo>
                  <a:pt x="5426634" y="1773364"/>
                </a:lnTo>
                <a:lnTo>
                  <a:pt x="5392217" y="1766417"/>
                </a:lnTo>
                <a:lnTo>
                  <a:pt x="5357812" y="1773364"/>
                </a:lnTo>
                <a:lnTo>
                  <a:pt x="5329720" y="1792287"/>
                </a:lnTo>
                <a:lnTo>
                  <a:pt x="5310771" y="1820367"/>
                </a:lnTo>
                <a:lnTo>
                  <a:pt x="5303825" y="1854746"/>
                </a:lnTo>
                <a:lnTo>
                  <a:pt x="5308231" y="1882063"/>
                </a:lnTo>
                <a:lnTo>
                  <a:pt x="5320474" y="1905723"/>
                </a:lnTo>
                <a:lnTo>
                  <a:pt x="5339118" y="1924481"/>
                </a:lnTo>
                <a:lnTo>
                  <a:pt x="5362727" y="1937118"/>
                </a:lnTo>
                <a:lnTo>
                  <a:pt x="5362727" y="3185503"/>
                </a:lnTo>
                <a:lnTo>
                  <a:pt x="5339118" y="3198139"/>
                </a:lnTo>
                <a:lnTo>
                  <a:pt x="5320474" y="3216910"/>
                </a:lnTo>
                <a:lnTo>
                  <a:pt x="5308231" y="3240557"/>
                </a:lnTo>
                <a:lnTo>
                  <a:pt x="5303825" y="3267887"/>
                </a:lnTo>
                <a:lnTo>
                  <a:pt x="5310771" y="3302254"/>
                </a:lnTo>
                <a:lnTo>
                  <a:pt x="5329720" y="3330333"/>
                </a:lnTo>
                <a:lnTo>
                  <a:pt x="5357812" y="3349256"/>
                </a:lnTo>
                <a:lnTo>
                  <a:pt x="5392217" y="3356203"/>
                </a:lnTo>
                <a:lnTo>
                  <a:pt x="5426634" y="3349256"/>
                </a:lnTo>
                <a:lnTo>
                  <a:pt x="5454726" y="3330333"/>
                </a:lnTo>
                <a:lnTo>
                  <a:pt x="5473674" y="3302254"/>
                </a:lnTo>
                <a:lnTo>
                  <a:pt x="5480621" y="3267887"/>
                </a:lnTo>
                <a:lnTo>
                  <a:pt x="5476214" y="3240544"/>
                </a:lnTo>
                <a:lnTo>
                  <a:pt x="5463959" y="3216884"/>
                </a:lnTo>
                <a:lnTo>
                  <a:pt x="5445303" y="3198126"/>
                </a:lnTo>
                <a:lnTo>
                  <a:pt x="5421668" y="3185490"/>
                </a:lnTo>
                <a:lnTo>
                  <a:pt x="5421668" y="1937131"/>
                </a:lnTo>
                <a:lnTo>
                  <a:pt x="5445303" y="1924494"/>
                </a:lnTo>
                <a:lnTo>
                  <a:pt x="5463959" y="1905736"/>
                </a:lnTo>
                <a:lnTo>
                  <a:pt x="5476214" y="1882076"/>
                </a:lnTo>
                <a:lnTo>
                  <a:pt x="5480621" y="1854746"/>
                </a:lnTo>
                <a:close/>
              </a:path>
              <a:path w="7195184" h="5476240">
                <a:moveTo>
                  <a:pt x="5834202" y="5387581"/>
                </a:moveTo>
                <a:lnTo>
                  <a:pt x="5827255" y="5353202"/>
                </a:lnTo>
                <a:lnTo>
                  <a:pt x="5808319" y="5325135"/>
                </a:lnTo>
                <a:lnTo>
                  <a:pt x="5780214" y="5306212"/>
                </a:lnTo>
                <a:lnTo>
                  <a:pt x="5745810" y="5299265"/>
                </a:lnTo>
                <a:lnTo>
                  <a:pt x="5718467" y="5303659"/>
                </a:lnTo>
                <a:lnTo>
                  <a:pt x="5694781" y="5315902"/>
                </a:lnTo>
                <a:lnTo>
                  <a:pt x="5676011" y="5334533"/>
                </a:lnTo>
                <a:lnTo>
                  <a:pt x="5663362" y="5358130"/>
                </a:lnTo>
                <a:lnTo>
                  <a:pt x="5121084" y="5358130"/>
                </a:lnTo>
                <a:lnTo>
                  <a:pt x="5108435" y="5334533"/>
                </a:lnTo>
                <a:lnTo>
                  <a:pt x="5089664" y="5315902"/>
                </a:lnTo>
                <a:lnTo>
                  <a:pt x="5065979" y="5303659"/>
                </a:lnTo>
                <a:lnTo>
                  <a:pt x="5038636" y="5299265"/>
                </a:lnTo>
                <a:lnTo>
                  <a:pt x="5004232" y="5306212"/>
                </a:lnTo>
                <a:lnTo>
                  <a:pt x="4976126" y="5325135"/>
                </a:lnTo>
                <a:lnTo>
                  <a:pt x="4957178" y="5353202"/>
                </a:lnTo>
                <a:lnTo>
                  <a:pt x="4950231" y="5387581"/>
                </a:lnTo>
                <a:lnTo>
                  <a:pt x="4957178" y="5421960"/>
                </a:lnTo>
                <a:lnTo>
                  <a:pt x="4976126" y="5450040"/>
                </a:lnTo>
                <a:lnTo>
                  <a:pt x="5004232" y="5468963"/>
                </a:lnTo>
                <a:lnTo>
                  <a:pt x="5038636" y="5475910"/>
                </a:lnTo>
                <a:lnTo>
                  <a:pt x="5065992" y="5471503"/>
                </a:lnTo>
                <a:lnTo>
                  <a:pt x="5089664" y="5459260"/>
                </a:lnTo>
                <a:lnTo>
                  <a:pt x="5108435" y="5440616"/>
                </a:lnTo>
                <a:lnTo>
                  <a:pt x="5121084" y="5417020"/>
                </a:lnTo>
                <a:lnTo>
                  <a:pt x="5663362" y="5417020"/>
                </a:lnTo>
                <a:lnTo>
                  <a:pt x="5676011" y="5440616"/>
                </a:lnTo>
                <a:lnTo>
                  <a:pt x="5694781" y="5459260"/>
                </a:lnTo>
                <a:lnTo>
                  <a:pt x="5718454" y="5471503"/>
                </a:lnTo>
                <a:lnTo>
                  <a:pt x="5745810" y="5475910"/>
                </a:lnTo>
                <a:lnTo>
                  <a:pt x="5780214" y="5468963"/>
                </a:lnTo>
                <a:lnTo>
                  <a:pt x="5808319" y="5450040"/>
                </a:lnTo>
                <a:lnTo>
                  <a:pt x="5827255" y="5421960"/>
                </a:lnTo>
                <a:lnTo>
                  <a:pt x="5834202" y="5387581"/>
                </a:lnTo>
                <a:close/>
              </a:path>
              <a:path w="7195184" h="5476240">
                <a:moveTo>
                  <a:pt x="6128893" y="1842554"/>
                </a:moveTo>
                <a:lnTo>
                  <a:pt x="5758002" y="1472044"/>
                </a:lnTo>
                <a:lnTo>
                  <a:pt x="5380012" y="1472044"/>
                </a:lnTo>
                <a:lnTo>
                  <a:pt x="4655566" y="2195868"/>
                </a:lnTo>
                <a:lnTo>
                  <a:pt x="4655566" y="2478938"/>
                </a:lnTo>
                <a:lnTo>
                  <a:pt x="4631956" y="2491575"/>
                </a:lnTo>
                <a:lnTo>
                  <a:pt x="4613300" y="2510332"/>
                </a:lnTo>
                <a:lnTo>
                  <a:pt x="4601057" y="2533993"/>
                </a:lnTo>
                <a:lnTo>
                  <a:pt x="4596650" y="2561310"/>
                </a:lnTo>
                <a:lnTo>
                  <a:pt x="4603597" y="2595689"/>
                </a:lnTo>
                <a:lnTo>
                  <a:pt x="4622546" y="2623769"/>
                </a:lnTo>
                <a:lnTo>
                  <a:pt x="4650638" y="2642692"/>
                </a:lnTo>
                <a:lnTo>
                  <a:pt x="4685055" y="2649639"/>
                </a:lnTo>
                <a:lnTo>
                  <a:pt x="4719459" y="2642692"/>
                </a:lnTo>
                <a:lnTo>
                  <a:pt x="4747552" y="2623769"/>
                </a:lnTo>
                <a:lnTo>
                  <a:pt x="4766488" y="2595689"/>
                </a:lnTo>
                <a:lnTo>
                  <a:pt x="4773434" y="2561310"/>
                </a:lnTo>
                <a:lnTo>
                  <a:pt x="4769040" y="2533980"/>
                </a:lnTo>
                <a:lnTo>
                  <a:pt x="4756785" y="2510320"/>
                </a:lnTo>
                <a:lnTo>
                  <a:pt x="4738128" y="2491562"/>
                </a:lnTo>
                <a:lnTo>
                  <a:pt x="4714506" y="2478938"/>
                </a:lnTo>
                <a:lnTo>
                  <a:pt x="4714506" y="2220214"/>
                </a:lnTo>
                <a:lnTo>
                  <a:pt x="5404383" y="1530934"/>
                </a:lnTo>
                <a:lnTo>
                  <a:pt x="5733631" y="1530934"/>
                </a:lnTo>
                <a:lnTo>
                  <a:pt x="6069965" y="1866900"/>
                </a:lnTo>
                <a:lnTo>
                  <a:pt x="6069965" y="2902420"/>
                </a:lnTo>
                <a:lnTo>
                  <a:pt x="5026469" y="3945026"/>
                </a:lnTo>
                <a:lnTo>
                  <a:pt x="4697222" y="3945026"/>
                </a:lnTo>
                <a:lnTo>
                  <a:pt x="3990060" y="3238462"/>
                </a:lnTo>
                <a:lnTo>
                  <a:pt x="2999562" y="3238462"/>
                </a:lnTo>
                <a:lnTo>
                  <a:pt x="2986913" y="3214852"/>
                </a:lnTo>
                <a:lnTo>
                  <a:pt x="2968142" y="3196209"/>
                </a:lnTo>
                <a:lnTo>
                  <a:pt x="2944457" y="3183966"/>
                </a:lnTo>
                <a:lnTo>
                  <a:pt x="2917113" y="3179559"/>
                </a:lnTo>
                <a:lnTo>
                  <a:pt x="2882696" y="3186493"/>
                </a:lnTo>
                <a:lnTo>
                  <a:pt x="2854604" y="3205429"/>
                </a:lnTo>
                <a:lnTo>
                  <a:pt x="2835656" y="3233496"/>
                </a:lnTo>
                <a:lnTo>
                  <a:pt x="2828709" y="3267887"/>
                </a:lnTo>
                <a:lnTo>
                  <a:pt x="2835656" y="3302254"/>
                </a:lnTo>
                <a:lnTo>
                  <a:pt x="2854604" y="3330333"/>
                </a:lnTo>
                <a:lnTo>
                  <a:pt x="2882696" y="3349256"/>
                </a:lnTo>
                <a:lnTo>
                  <a:pt x="2917113" y="3356203"/>
                </a:lnTo>
                <a:lnTo>
                  <a:pt x="2944457" y="3351809"/>
                </a:lnTo>
                <a:lnTo>
                  <a:pt x="2968129" y="3339566"/>
                </a:lnTo>
                <a:lnTo>
                  <a:pt x="2986900" y="3320935"/>
                </a:lnTo>
                <a:lnTo>
                  <a:pt x="2999549" y="3297351"/>
                </a:lnTo>
                <a:lnTo>
                  <a:pt x="3965689" y="3297351"/>
                </a:lnTo>
                <a:lnTo>
                  <a:pt x="4672850" y="4003903"/>
                </a:lnTo>
                <a:lnTo>
                  <a:pt x="5050841" y="4003903"/>
                </a:lnTo>
                <a:lnTo>
                  <a:pt x="6128893" y="2926778"/>
                </a:lnTo>
                <a:lnTo>
                  <a:pt x="6128893" y="1842554"/>
                </a:lnTo>
                <a:close/>
              </a:path>
              <a:path w="7195184" h="5476240">
                <a:moveTo>
                  <a:pt x="6482448" y="1842554"/>
                </a:moveTo>
                <a:lnTo>
                  <a:pt x="5758002" y="1118730"/>
                </a:lnTo>
                <a:lnTo>
                  <a:pt x="5380012" y="1118730"/>
                </a:lnTo>
                <a:lnTo>
                  <a:pt x="3661930" y="2835402"/>
                </a:lnTo>
                <a:lnTo>
                  <a:pt x="3643896" y="2828772"/>
                </a:lnTo>
                <a:lnTo>
                  <a:pt x="3589871" y="2833217"/>
                </a:lnTo>
                <a:lnTo>
                  <a:pt x="3542830" y="2880220"/>
                </a:lnTo>
                <a:lnTo>
                  <a:pt x="3535883" y="2914599"/>
                </a:lnTo>
                <a:lnTo>
                  <a:pt x="3542830" y="2948978"/>
                </a:lnTo>
                <a:lnTo>
                  <a:pt x="3561778" y="2977045"/>
                </a:lnTo>
                <a:lnTo>
                  <a:pt x="3589871" y="2995980"/>
                </a:lnTo>
                <a:lnTo>
                  <a:pt x="3624288" y="3002915"/>
                </a:lnTo>
                <a:lnTo>
                  <a:pt x="3658692" y="2995980"/>
                </a:lnTo>
                <a:lnTo>
                  <a:pt x="3686784" y="2977045"/>
                </a:lnTo>
                <a:lnTo>
                  <a:pt x="3705733" y="2948978"/>
                </a:lnTo>
                <a:lnTo>
                  <a:pt x="3712680" y="2914599"/>
                </a:lnTo>
                <a:lnTo>
                  <a:pt x="3710165" y="2894990"/>
                </a:lnTo>
                <a:lnTo>
                  <a:pt x="3703523" y="2876943"/>
                </a:lnTo>
                <a:lnTo>
                  <a:pt x="5404383" y="1177620"/>
                </a:lnTo>
                <a:lnTo>
                  <a:pt x="5733631" y="1177620"/>
                </a:lnTo>
                <a:lnTo>
                  <a:pt x="6423507" y="1866900"/>
                </a:lnTo>
                <a:lnTo>
                  <a:pt x="6423507" y="2902420"/>
                </a:lnTo>
                <a:lnTo>
                  <a:pt x="5026469" y="4298264"/>
                </a:lnTo>
                <a:lnTo>
                  <a:pt x="3706723" y="4298264"/>
                </a:lnTo>
                <a:lnTo>
                  <a:pt x="3694074" y="4274667"/>
                </a:lnTo>
                <a:lnTo>
                  <a:pt x="3675291" y="4256036"/>
                </a:lnTo>
                <a:lnTo>
                  <a:pt x="3651618" y="4243806"/>
                </a:lnTo>
                <a:lnTo>
                  <a:pt x="3624288" y="4239412"/>
                </a:lnTo>
                <a:lnTo>
                  <a:pt x="3589871" y="4246359"/>
                </a:lnTo>
                <a:lnTo>
                  <a:pt x="3561778" y="4265282"/>
                </a:lnTo>
                <a:lnTo>
                  <a:pt x="3542830" y="4293362"/>
                </a:lnTo>
                <a:lnTo>
                  <a:pt x="3535883" y="4327741"/>
                </a:lnTo>
                <a:lnTo>
                  <a:pt x="3542830" y="4362120"/>
                </a:lnTo>
                <a:lnTo>
                  <a:pt x="3561778" y="4390187"/>
                </a:lnTo>
                <a:lnTo>
                  <a:pt x="3589871" y="4409110"/>
                </a:lnTo>
                <a:lnTo>
                  <a:pt x="3624288" y="4416056"/>
                </a:lnTo>
                <a:lnTo>
                  <a:pt x="3651631" y="4411650"/>
                </a:lnTo>
                <a:lnTo>
                  <a:pt x="3675316" y="4399407"/>
                </a:lnTo>
                <a:lnTo>
                  <a:pt x="3694099" y="4380763"/>
                </a:lnTo>
                <a:lnTo>
                  <a:pt x="3706736" y="4357154"/>
                </a:lnTo>
                <a:lnTo>
                  <a:pt x="5050841" y="4357154"/>
                </a:lnTo>
                <a:lnTo>
                  <a:pt x="6482448" y="2926778"/>
                </a:lnTo>
                <a:lnTo>
                  <a:pt x="6482448" y="1842554"/>
                </a:lnTo>
                <a:close/>
              </a:path>
              <a:path w="7195184" h="5476240">
                <a:moveTo>
                  <a:pt x="6541376" y="794893"/>
                </a:moveTo>
                <a:lnTo>
                  <a:pt x="6534429" y="760514"/>
                </a:lnTo>
                <a:lnTo>
                  <a:pt x="6515494" y="732434"/>
                </a:lnTo>
                <a:lnTo>
                  <a:pt x="6487401" y="713511"/>
                </a:lnTo>
                <a:lnTo>
                  <a:pt x="6452997" y="706564"/>
                </a:lnTo>
                <a:lnTo>
                  <a:pt x="6433375" y="709079"/>
                </a:lnTo>
                <a:lnTo>
                  <a:pt x="6415329" y="715695"/>
                </a:lnTo>
                <a:lnTo>
                  <a:pt x="5825071" y="125945"/>
                </a:lnTo>
                <a:lnTo>
                  <a:pt x="5831700" y="107924"/>
                </a:lnTo>
                <a:lnTo>
                  <a:pt x="5834202" y="88315"/>
                </a:lnTo>
                <a:lnTo>
                  <a:pt x="5827255" y="53936"/>
                </a:lnTo>
                <a:lnTo>
                  <a:pt x="5808319" y="25869"/>
                </a:lnTo>
                <a:lnTo>
                  <a:pt x="5780214" y="6946"/>
                </a:lnTo>
                <a:lnTo>
                  <a:pt x="5745810" y="0"/>
                </a:lnTo>
                <a:lnTo>
                  <a:pt x="5711406" y="6946"/>
                </a:lnTo>
                <a:lnTo>
                  <a:pt x="5683301" y="25869"/>
                </a:lnTo>
                <a:lnTo>
                  <a:pt x="5664352" y="53936"/>
                </a:lnTo>
                <a:lnTo>
                  <a:pt x="5657405" y="88315"/>
                </a:lnTo>
                <a:lnTo>
                  <a:pt x="5664352" y="122694"/>
                </a:lnTo>
                <a:lnTo>
                  <a:pt x="5683301" y="150774"/>
                </a:lnTo>
                <a:lnTo>
                  <a:pt x="5711406" y="169697"/>
                </a:lnTo>
                <a:lnTo>
                  <a:pt x="5745810" y="176644"/>
                </a:lnTo>
                <a:lnTo>
                  <a:pt x="5765431" y="174129"/>
                </a:lnTo>
                <a:lnTo>
                  <a:pt x="5783491" y="167500"/>
                </a:lnTo>
                <a:lnTo>
                  <a:pt x="6373749" y="757250"/>
                </a:lnTo>
                <a:lnTo>
                  <a:pt x="6367107" y="775284"/>
                </a:lnTo>
                <a:lnTo>
                  <a:pt x="6364592" y="794893"/>
                </a:lnTo>
                <a:lnTo>
                  <a:pt x="6371539" y="829271"/>
                </a:lnTo>
                <a:lnTo>
                  <a:pt x="6390487" y="857338"/>
                </a:lnTo>
                <a:lnTo>
                  <a:pt x="6418580" y="876274"/>
                </a:lnTo>
                <a:lnTo>
                  <a:pt x="6452997" y="883208"/>
                </a:lnTo>
                <a:lnTo>
                  <a:pt x="6487401" y="876274"/>
                </a:lnTo>
                <a:lnTo>
                  <a:pt x="6515494" y="857338"/>
                </a:lnTo>
                <a:lnTo>
                  <a:pt x="6534429" y="829271"/>
                </a:lnTo>
                <a:lnTo>
                  <a:pt x="6541376" y="794893"/>
                </a:lnTo>
                <a:close/>
              </a:path>
              <a:path w="7195184" h="5476240">
                <a:moveTo>
                  <a:pt x="6894982" y="5387581"/>
                </a:moveTo>
                <a:lnTo>
                  <a:pt x="6888035" y="5353202"/>
                </a:lnTo>
                <a:lnTo>
                  <a:pt x="6869087" y="5325135"/>
                </a:lnTo>
                <a:lnTo>
                  <a:pt x="6840982" y="5306212"/>
                </a:lnTo>
                <a:lnTo>
                  <a:pt x="6806578" y="5299265"/>
                </a:lnTo>
                <a:lnTo>
                  <a:pt x="6779222" y="5303659"/>
                </a:lnTo>
                <a:lnTo>
                  <a:pt x="6755549" y="5315902"/>
                </a:lnTo>
                <a:lnTo>
                  <a:pt x="6736778" y="5334533"/>
                </a:lnTo>
                <a:lnTo>
                  <a:pt x="6724129" y="5358130"/>
                </a:lnTo>
                <a:lnTo>
                  <a:pt x="6111608" y="5358130"/>
                </a:lnTo>
                <a:lnTo>
                  <a:pt x="5825083" y="5071910"/>
                </a:lnTo>
                <a:lnTo>
                  <a:pt x="5831700" y="5053889"/>
                </a:lnTo>
                <a:lnTo>
                  <a:pt x="5834202" y="5034305"/>
                </a:lnTo>
                <a:lnTo>
                  <a:pt x="5827255" y="4999926"/>
                </a:lnTo>
                <a:lnTo>
                  <a:pt x="5808319" y="4971847"/>
                </a:lnTo>
                <a:lnTo>
                  <a:pt x="5780214" y="4952924"/>
                </a:lnTo>
                <a:lnTo>
                  <a:pt x="5745810" y="4945977"/>
                </a:lnTo>
                <a:lnTo>
                  <a:pt x="5711406" y="4952924"/>
                </a:lnTo>
                <a:lnTo>
                  <a:pt x="5683301" y="4971847"/>
                </a:lnTo>
                <a:lnTo>
                  <a:pt x="5664352" y="4999926"/>
                </a:lnTo>
                <a:lnTo>
                  <a:pt x="5657405" y="5034305"/>
                </a:lnTo>
                <a:lnTo>
                  <a:pt x="5664352" y="5068684"/>
                </a:lnTo>
                <a:lnTo>
                  <a:pt x="5683301" y="5096751"/>
                </a:lnTo>
                <a:lnTo>
                  <a:pt x="5711406" y="5115687"/>
                </a:lnTo>
                <a:lnTo>
                  <a:pt x="5745810" y="5122621"/>
                </a:lnTo>
                <a:lnTo>
                  <a:pt x="5765406" y="5120132"/>
                </a:lnTo>
                <a:lnTo>
                  <a:pt x="5783427" y="5113528"/>
                </a:lnTo>
                <a:lnTo>
                  <a:pt x="6087237" y="5417020"/>
                </a:lnTo>
                <a:lnTo>
                  <a:pt x="6724129" y="5417020"/>
                </a:lnTo>
                <a:lnTo>
                  <a:pt x="6736766" y="5440616"/>
                </a:lnTo>
                <a:lnTo>
                  <a:pt x="6755549" y="5459260"/>
                </a:lnTo>
                <a:lnTo>
                  <a:pt x="6779222" y="5471503"/>
                </a:lnTo>
                <a:lnTo>
                  <a:pt x="6806578" y="5475910"/>
                </a:lnTo>
                <a:lnTo>
                  <a:pt x="6840982" y="5468963"/>
                </a:lnTo>
                <a:lnTo>
                  <a:pt x="6869087" y="5450040"/>
                </a:lnTo>
                <a:lnTo>
                  <a:pt x="6888035" y="5421960"/>
                </a:lnTo>
                <a:lnTo>
                  <a:pt x="6894982" y="5387581"/>
                </a:lnTo>
                <a:close/>
              </a:path>
              <a:path w="7195184" h="5476240">
                <a:moveTo>
                  <a:pt x="6894982" y="4681017"/>
                </a:moveTo>
                <a:lnTo>
                  <a:pt x="6888035" y="4646638"/>
                </a:lnTo>
                <a:lnTo>
                  <a:pt x="6869087" y="4618571"/>
                </a:lnTo>
                <a:lnTo>
                  <a:pt x="6840982" y="4599635"/>
                </a:lnTo>
                <a:lnTo>
                  <a:pt x="6806578" y="4592701"/>
                </a:lnTo>
                <a:lnTo>
                  <a:pt x="6779222" y="4597095"/>
                </a:lnTo>
                <a:lnTo>
                  <a:pt x="6755549" y="4609338"/>
                </a:lnTo>
                <a:lnTo>
                  <a:pt x="6736766" y="4627981"/>
                </a:lnTo>
                <a:lnTo>
                  <a:pt x="6724129" y="4651578"/>
                </a:lnTo>
                <a:lnTo>
                  <a:pt x="5380012" y="4651578"/>
                </a:lnTo>
                <a:lnTo>
                  <a:pt x="4672850" y="5358130"/>
                </a:lnTo>
                <a:lnTo>
                  <a:pt x="170840" y="5358130"/>
                </a:lnTo>
                <a:lnTo>
                  <a:pt x="158203" y="5334533"/>
                </a:lnTo>
                <a:lnTo>
                  <a:pt x="139420" y="5315902"/>
                </a:lnTo>
                <a:lnTo>
                  <a:pt x="115747" y="5303659"/>
                </a:lnTo>
                <a:lnTo>
                  <a:pt x="88404" y="5299265"/>
                </a:lnTo>
                <a:lnTo>
                  <a:pt x="53987" y="5306212"/>
                </a:lnTo>
                <a:lnTo>
                  <a:pt x="25895" y="5325135"/>
                </a:lnTo>
                <a:lnTo>
                  <a:pt x="6946" y="5353202"/>
                </a:lnTo>
                <a:lnTo>
                  <a:pt x="0" y="5387581"/>
                </a:lnTo>
                <a:lnTo>
                  <a:pt x="6946" y="5421960"/>
                </a:lnTo>
                <a:lnTo>
                  <a:pt x="25895" y="5450040"/>
                </a:lnTo>
                <a:lnTo>
                  <a:pt x="53987" y="5468963"/>
                </a:lnTo>
                <a:lnTo>
                  <a:pt x="88404" y="5475910"/>
                </a:lnTo>
                <a:lnTo>
                  <a:pt x="115747" y="5471503"/>
                </a:lnTo>
                <a:lnTo>
                  <a:pt x="139433" y="5459260"/>
                </a:lnTo>
                <a:lnTo>
                  <a:pt x="158203" y="5440616"/>
                </a:lnTo>
                <a:lnTo>
                  <a:pt x="170853" y="5417020"/>
                </a:lnTo>
                <a:lnTo>
                  <a:pt x="4697222" y="5417020"/>
                </a:lnTo>
                <a:lnTo>
                  <a:pt x="5404383" y="4710455"/>
                </a:lnTo>
                <a:lnTo>
                  <a:pt x="6724129" y="4710455"/>
                </a:lnTo>
                <a:lnTo>
                  <a:pt x="6736766" y="4734064"/>
                </a:lnTo>
                <a:lnTo>
                  <a:pt x="6755549" y="4752695"/>
                </a:lnTo>
                <a:lnTo>
                  <a:pt x="6779222" y="4764938"/>
                </a:lnTo>
                <a:lnTo>
                  <a:pt x="6806578" y="4769345"/>
                </a:lnTo>
                <a:lnTo>
                  <a:pt x="6840982" y="4762398"/>
                </a:lnTo>
                <a:lnTo>
                  <a:pt x="6869087" y="4743475"/>
                </a:lnTo>
                <a:lnTo>
                  <a:pt x="6888035" y="4715395"/>
                </a:lnTo>
                <a:lnTo>
                  <a:pt x="6894982" y="4681017"/>
                </a:lnTo>
                <a:close/>
              </a:path>
              <a:path w="7195184" h="5476240">
                <a:moveTo>
                  <a:pt x="7194804" y="2485098"/>
                </a:moveTo>
                <a:lnTo>
                  <a:pt x="5026469" y="4651578"/>
                </a:lnTo>
                <a:lnTo>
                  <a:pt x="2999562" y="4651578"/>
                </a:lnTo>
                <a:lnTo>
                  <a:pt x="2986913" y="4627981"/>
                </a:lnTo>
                <a:lnTo>
                  <a:pt x="2968142" y="4609338"/>
                </a:lnTo>
                <a:lnTo>
                  <a:pt x="2944457" y="4597095"/>
                </a:lnTo>
                <a:lnTo>
                  <a:pt x="2917113" y="4592701"/>
                </a:lnTo>
                <a:lnTo>
                  <a:pt x="2882696" y="4599635"/>
                </a:lnTo>
                <a:lnTo>
                  <a:pt x="2854604" y="4618571"/>
                </a:lnTo>
                <a:lnTo>
                  <a:pt x="2835656" y="4646638"/>
                </a:lnTo>
                <a:lnTo>
                  <a:pt x="2828709" y="4681017"/>
                </a:lnTo>
                <a:lnTo>
                  <a:pt x="2835656" y="4715395"/>
                </a:lnTo>
                <a:lnTo>
                  <a:pt x="2854604" y="4743475"/>
                </a:lnTo>
                <a:lnTo>
                  <a:pt x="2882696" y="4762398"/>
                </a:lnTo>
                <a:lnTo>
                  <a:pt x="2917113" y="4769345"/>
                </a:lnTo>
                <a:lnTo>
                  <a:pt x="2944457" y="4764938"/>
                </a:lnTo>
                <a:lnTo>
                  <a:pt x="2968142" y="4752695"/>
                </a:lnTo>
                <a:lnTo>
                  <a:pt x="2986913" y="4734064"/>
                </a:lnTo>
                <a:lnTo>
                  <a:pt x="2999562" y="4710455"/>
                </a:lnTo>
                <a:lnTo>
                  <a:pt x="5050841" y="4710455"/>
                </a:lnTo>
                <a:lnTo>
                  <a:pt x="5109769" y="4651578"/>
                </a:lnTo>
                <a:lnTo>
                  <a:pt x="7194804" y="2568283"/>
                </a:lnTo>
                <a:lnTo>
                  <a:pt x="7194804" y="2485098"/>
                </a:lnTo>
                <a:close/>
              </a:path>
              <a:path w="7195184" h="5476240">
                <a:moveTo>
                  <a:pt x="7194804" y="2126792"/>
                </a:moveTo>
                <a:lnTo>
                  <a:pt x="7194575" y="2126640"/>
                </a:lnTo>
                <a:lnTo>
                  <a:pt x="7160158" y="2119706"/>
                </a:lnTo>
                <a:lnTo>
                  <a:pt x="7150151" y="2120366"/>
                </a:lnTo>
                <a:lnTo>
                  <a:pt x="7140537" y="2122220"/>
                </a:lnTo>
                <a:lnTo>
                  <a:pt x="7131317" y="2125103"/>
                </a:lnTo>
                <a:lnTo>
                  <a:pt x="7122477" y="2128850"/>
                </a:lnTo>
                <a:lnTo>
                  <a:pt x="6482448" y="1489316"/>
                </a:lnTo>
                <a:lnTo>
                  <a:pt x="6482448" y="1136002"/>
                </a:lnTo>
                <a:lnTo>
                  <a:pt x="5513070" y="167513"/>
                </a:lnTo>
                <a:lnTo>
                  <a:pt x="5471477" y="125958"/>
                </a:lnTo>
                <a:lnTo>
                  <a:pt x="5475224" y="117132"/>
                </a:lnTo>
                <a:lnTo>
                  <a:pt x="5478119" y="107924"/>
                </a:lnTo>
                <a:lnTo>
                  <a:pt x="5479961" y="98323"/>
                </a:lnTo>
                <a:lnTo>
                  <a:pt x="5480621" y="88315"/>
                </a:lnTo>
                <a:lnTo>
                  <a:pt x="5473674" y="53936"/>
                </a:lnTo>
                <a:lnTo>
                  <a:pt x="5454726" y="25869"/>
                </a:lnTo>
                <a:lnTo>
                  <a:pt x="5426634" y="6946"/>
                </a:lnTo>
                <a:lnTo>
                  <a:pt x="5392217" y="0"/>
                </a:lnTo>
                <a:lnTo>
                  <a:pt x="5357812" y="6946"/>
                </a:lnTo>
                <a:lnTo>
                  <a:pt x="5329720" y="25869"/>
                </a:lnTo>
                <a:lnTo>
                  <a:pt x="5310771" y="53936"/>
                </a:lnTo>
                <a:lnTo>
                  <a:pt x="5303825" y="88315"/>
                </a:lnTo>
                <a:lnTo>
                  <a:pt x="5310771" y="122694"/>
                </a:lnTo>
                <a:lnTo>
                  <a:pt x="5329720" y="150774"/>
                </a:lnTo>
                <a:lnTo>
                  <a:pt x="5357812" y="169697"/>
                </a:lnTo>
                <a:lnTo>
                  <a:pt x="5392217" y="176644"/>
                </a:lnTo>
                <a:lnTo>
                  <a:pt x="5402224" y="175983"/>
                </a:lnTo>
                <a:lnTo>
                  <a:pt x="5411838" y="174142"/>
                </a:lnTo>
                <a:lnTo>
                  <a:pt x="5421046" y="171259"/>
                </a:lnTo>
                <a:lnTo>
                  <a:pt x="5429872" y="167513"/>
                </a:lnTo>
                <a:lnTo>
                  <a:pt x="6423507" y="1160348"/>
                </a:lnTo>
                <a:lnTo>
                  <a:pt x="6423507" y="1513662"/>
                </a:lnTo>
                <a:lnTo>
                  <a:pt x="7080885" y="2170417"/>
                </a:lnTo>
                <a:lnTo>
                  <a:pt x="7077151" y="2179243"/>
                </a:lnTo>
                <a:lnTo>
                  <a:pt x="7074268" y="2188438"/>
                </a:lnTo>
                <a:lnTo>
                  <a:pt x="7072427" y="2198027"/>
                </a:lnTo>
                <a:lnTo>
                  <a:pt x="7071766" y="2208034"/>
                </a:lnTo>
                <a:lnTo>
                  <a:pt x="7078713" y="2242401"/>
                </a:lnTo>
                <a:lnTo>
                  <a:pt x="7097662" y="2270480"/>
                </a:lnTo>
                <a:lnTo>
                  <a:pt x="7125754" y="2289403"/>
                </a:lnTo>
                <a:lnTo>
                  <a:pt x="7160158" y="2296350"/>
                </a:lnTo>
                <a:lnTo>
                  <a:pt x="7194575" y="2289403"/>
                </a:lnTo>
                <a:lnTo>
                  <a:pt x="7194804" y="2289251"/>
                </a:lnTo>
                <a:lnTo>
                  <a:pt x="7194804" y="2128850"/>
                </a:lnTo>
                <a:lnTo>
                  <a:pt x="7194804" y="2126792"/>
                </a:lnTo>
                <a:close/>
              </a:path>
              <a:path w="7195184" h="5476240">
                <a:moveTo>
                  <a:pt x="7194804" y="1775129"/>
                </a:moveTo>
                <a:lnTo>
                  <a:pt x="7189622" y="1772373"/>
                </a:lnTo>
                <a:lnTo>
                  <a:pt x="7189610" y="1136002"/>
                </a:lnTo>
                <a:lnTo>
                  <a:pt x="6836054" y="782688"/>
                </a:lnTo>
                <a:lnTo>
                  <a:pt x="6836054" y="170688"/>
                </a:lnTo>
                <a:lnTo>
                  <a:pt x="6859664" y="158064"/>
                </a:lnTo>
                <a:lnTo>
                  <a:pt x="6878320" y="139306"/>
                </a:lnTo>
                <a:lnTo>
                  <a:pt x="6890575" y="115646"/>
                </a:lnTo>
                <a:lnTo>
                  <a:pt x="6894982" y="88315"/>
                </a:lnTo>
                <a:lnTo>
                  <a:pt x="6888035" y="53936"/>
                </a:lnTo>
                <a:lnTo>
                  <a:pt x="6869087" y="25869"/>
                </a:lnTo>
                <a:lnTo>
                  <a:pt x="6840982" y="6946"/>
                </a:lnTo>
                <a:lnTo>
                  <a:pt x="6806578" y="0"/>
                </a:lnTo>
                <a:lnTo>
                  <a:pt x="6772173" y="6946"/>
                </a:lnTo>
                <a:lnTo>
                  <a:pt x="6744068" y="25869"/>
                </a:lnTo>
                <a:lnTo>
                  <a:pt x="6725120" y="53936"/>
                </a:lnTo>
                <a:lnTo>
                  <a:pt x="6718173" y="88315"/>
                </a:lnTo>
                <a:lnTo>
                  <a:pt x="6722580" y="115646"/>
                </a:lnTo>
                <a:lnTo>
                  <a:pt x="6734835" y="139293"/>
                </a:lnTo>
                <a:lnTo>
                  <a:pt x="6753492" y="158064"/>
                </a:lnTo>
                <a:lnTo>
                  <a:pt x="6777114" y="170688"/>
                </a:lnTo>
                <a:lnTo>
                  <a:pt x="6777126" y="807034"/>
                </a:lnTo>
                <a:lnTo>
                  <a:pt x="7130669" y="1160348"/>
                </a:lnTo>
                <a:lnTo>
                  <a:pt x="7130669" y="1772373"/>
                </a:lnTo>
                <a:lnTo>
                  <a:pt x="7107060" y="1785010"/>
                </a:lnTo>
                <a:lnTo>
                  <a:pt x="7088416" y="1803768"/>
                </a:lnTo>
                <a:lnTo>
                  <a:pt x="7076173" y="1827428"/>
                </a:lnTo>
                <a:lnTo>
                  <a:pt x="7071766" y="1854746"/>
                </a:lnTo>
                <a:lnTo>
                  <a:pt x="7078713" y="1889125"/>
                </a:lnTo>
                <a:lnTo>
                  <a:pt x="7097662" y="1917192"/>
                </a:lnTo>
                <a:lnTo>
                  <a:pt x="7125754" y="1936127"/>
                </a:lnTo>
                <a:lnTo>
                  <a:pt x="7160158" y="1943061"/>
                </a:lnTo>
                <a:lnTo>
                  <a:pt x="7194575" y="1936127"/>
                </a:lnTo>
                <a:lnTo>
                  <a:pt x="7194804" y="1935975"/>
                </a:lnTo>
                <a:lnTo>
                  <a:pt x="7194804" y="1775129"/>
                </a:lnTo>
                <a:close/>
              </a:path>
              <a:path w="7195184" h="5476240">
                <a:moveTo>
                  <a:pt x="7194804" y="7099"/>
                </a:moveTo>
                <a:lnTo>
                  <a:pt x="7194575" y="6946"/>
                </a:lnTo>
                <a:lnTo>
                  <a:pt x="7160158" y="0"/>
                </a:lnTo>
                <a:lnTo>
                  <a:pt x="7125754" y="6946"/>
                </a:lnTo>
                <a:lnTo>
                  <a:pt x="7097662" y="25869"/>
                </a:lnTo>
                <a:lnTo>
                  <a:pt x="7078713" y="53936"/>
                </a:lnTo>
                <a:lnTo>
                  <a:pt x="7071766" y="88315"/>
                </a:lnTo>
                <a:lnTo>
                  <a:pt x="7078713" y="122694"/>
                </a:lnTo>
                <a:lnTo>
                  <a:pt x="7097662" y="150774"/>
                </a:lnTo>
                <a:lnTo>
                  <a:pt x="7125754" y="169697"/>
                </a:lnTo>
                <a:lnTo>
                  <a:pt x="7160158" y="176644"/>
                </a:lnTo>
                <a:lnTo>
                  <a:pt x="7170166" y="175983"/>
                </a:lnTo>
                <a:lnTo>
                  <a:pt x="7179780" y="174142"/>
                </a:lnTo>
                <a:lnTo>
                  <a:pt x="7188987" y="171259"/>
                </a:lnTo>
                <a:lnTo>
                  <a:pt x="7194804" y="168795"/>
                </a:lnTo>
                <a:lnTo>
                  <a:pt x="7194804" y="7099"/>
                </a:lnTo>
                <a:close/>
              </a:path>
            </a:pathLst>
          </a:custGeom>
          <a:solidFill>
            <a:srgbClr val="3A7CC2">
              <a:alpha val="37649"/>
            </a:srgbClr>
          </a:solidFill>
        </p:spPr>
        <p:txBody>
          <a:bodyPr wrap="square" lIns="0" tIns="0" rIns="0" bIns="0" rtlCol="0"/>
          <a:lstStyle/>
          <a:p>
            <a:endParaRPr/>
          </a:p>
        </p:txBody>
      </p:sp>
      <p:pic>
        <p:nvPicPr>
          <p:cNvPr id="10" name="object 10"/>
          <p:cNvPicPr/>
          <p:nvPr/>
        </p:nvPicPr>
        <p:blipFill>
          <a:blip r:embed="rId2" cstate="print"/>
          <a:stretch>
            <a:fillRect/>
          </a:stretch>
        </p:blipFill>
        <p:spPr>
          <a:xfrm>
            <a:off x="-1203" y="12158"/>
            <a:ext cx="12570555" cy="802009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6"/>
          <p:cNvSpPr txBox="1">
            <a:spLocks noGrp="1"/>
          </p:cNvSpPr>
          <p:nvPr>
            <p:ph type="body" idx="1"/>
          </p:nvPr>
        </p:nvSpPr>
        <p:spPr>
          <a:xfrm>
            <a:off x="1524000" y="2552700"/>
            <a:ext cx="16163925" cy="6290825"/>
          </a:xfrm>
          <a:prstGeom prst="rect">
            <a:avLst/>
          </a:prstGeom>
        </p:spPr>
        <p:txBody>
          <a:bodyPr vert="horz" wrap="square" lIns="0" tIns="12065" rIns="0" bIns="0" rtlCol="0">
            <a:spAutoFit/>
          </a:bodyPr>
          <a:lstStyle/>
          <a:p>
            <a:r>
              <a:rPr lang="en-US" dirty="0" smtClean="0"/>
              <a:t>The proposed approach is for improving the scalability and quality of the movie recommendation system . unifying Content-Based Filtering and Collaborative Filtering, so that the approaches can be profited from each other. For computing similarity between the different movies in the given dataset efficiently and in </a:t>
            </a:r>
          </a:p>
          <a:p>
            <a:r>
              <a:rPr lang="en-US" dirty="0" smtClean="0"/>
              <a:t>least </a:t>
            </a:r>
            <a:r>
              <a:rPr lang="en-US" dirty="0" smtClean="0"/>
              <a:t>time and to reduce computation time of the movie recommender engine I  used cosine similarity measure.</a:t>
            </a:r>
            <a:endParaRPr lang="en-US" dirty="0"/>
          </a:p>
        </p:txBody>
      </p:sp>
      <p:pic>
        <p:nvPicPr>
          <p:cNvPr id="7" name="object 7"/>
          <p:cNvPicPr/>
          <p:nvPr/>
        </p:nvPicPr>
        <p:blipFill>
          <a:blip r:embed="rId2" cstate="print"/>
          <a:stretch>
            <a:fillRect/>
          </a:stretch>
        </p:blipFill>
        <p:spPr>
          <a:xfrm>
            <a:off x="8385035" y="7128941"/>
            <a:ext cx="8229599" cy="3158058"/>
          </a:xfrm>
          <a:prstGeom prst="rect">
            <a:avLst/>
          </a:prstGeom>
        </p:spPr>
      </p:pic>
      <p:sp>
        <p:nvSpPr>
          <p:cNvPr id="8" name="object 8"/>
          <p:cNvSpPr txBox="1">
            <a:spLocks noGrp="1"/>
          </p:cNvSpPr>
          <p:nvPr>
            <p:ph type="title"/>
          </p:nvPr>
        </p:nvSpPr>
        <p:spPr>
          <a:xfrm>
            <a:off x="359351" y="865492"/>
            <a:ext cx="17520285" cy="927735"/>
          </a:xfrm>
          <a:prstGeom prst="rect">
            <a:avLst/>
          </a:prstGeom>
        </p:spPr>
        <p:txBody>
          <a:bodyPr vert="horz" wrap="square" lIns="0" tIns="14604" rIns="0" bIns="0" rtlCol="0">
            <a:spAutoFit/>
          </a:bodyPr>
          <a:lstStyle/>
          <a:p>
            <a:pPr marL="12700">
              <a:lnSpc>
                <a:spcPct val="100000"/>
              </a:lnSpc>
              <a:spcBef>
                <a:spcPts val="114"/>
              </a:spcBef>
            </a:pPr>
            <a:r>
              <a:rPr spc="135" dirty="0"/>
              <a:t>METHODOLOGIES</a:t>
            </a:r>
            <a:r>
              <a:rPr spc="20" dirty="0"/>
              <a:t> </a:t>
            </a:r>
            <a:r>
              <a:rPr spc="114" dirty="0"/>
              <a:t>OF</a:t>
            </a:r>
            <a:r>
              <a:rPr spc="20" dirty="0"/>
              <a:t> </a:t>
            </a:r>
            <a:r>
              <a:rPr spc="114" dirty="0"/>
              <a:t>PROBLEM</a:t>
            </a:r>
            <a:r>
              <a:rPr spc="20" dirty="0"/>
              <a:t> </a:t>
            </a:r>
            <a:r>
              <a:rPr spc="70" dirty="0"/>
              <a:t>STATEMENT</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04613" y="3408699"/>
            <a:ext cx="16878935" cy="2047875"/>
          </a:xfrm>
          <a:prstGeom prst="rect">
            <a:avLst/>
          </a:prstGeom>
        </p:spPr>
        <p:txBody>
          <a:bodyPr vert="horz" wrap="square" lIns="0" tIns="15240" rIns="0" bIns="0" rtlCol="0">
            <a:spAutoFit/>
          </a:bodyPr>
          <a:lstStyle/>
          <a:p>
            <a:pPr marL="12700">
              <a:lnSpc>
                <a:spcPct val="100000"/>
              </a:lnSpc>
              <a:spcBef>
                <a:spcPts val="120"/>
              </a:spcBef>
            </a:pPr>
            <a:r>
              <a:rPr sz="13250" b="0" spc="305" dirty="0">
                <a:latin typeface="Times New Roman"/>
                <a:cs typeface="Times New Roman"/>
              </a:rPr>
              <a:t>Software</a:t>
            </a:r>
            <a:r>
              <a:rPr sz="13250" b="0" dirty="0">
                <a:latin typeface="Times New Roman"/>
                <a:cs typeface="Times New Roman"/>
              </a:rPr>
              <a:t> </a:t>
            </a:r>
            <a:r>
              <a:rPr sz="13250" b="0" spc="375" dirty="0">
                <a:latin typeface="Times New Roman"/>
                <a:cs typeface="Times New Roman"/>
              </a:rPr>
              <a:t>Requirements</a:t>
            </a:r>
            <a:endParaRPr sz="13250">
              <a:latin typeface="Times New Roman"/>
              <a:cs typeface="Times New Roman"/>
            </a:endParaRPr>
          </a:p>
        </p:txBody>
      </p:sp>
      <p:sp>
        <p:nvSpPr>
          <p:cNvPr id="3" name="object 3"/>
          <p:cNvSpPr/>
          <p:nvPr/>
        </p:nvSpPr>
        <p:spPr>
          <a:xfrm>
            <a:off x="15955370" y="5348"/>
            <a:ext cx="637540" cy="3964304"/>
          </a:xfrm>
          <a:custGeom>
            <a:avLst/>
            <a:gdLst/>
            <a:ahLst/>
            <a:cxnLst/>
            <a:rect l="l" t="t" r="r" b="b"/>
            <a:pathLst>
              <a:path w="637540" h="3964304">
                <a:moveTo>
                  <a:pt x="27507" y="0"/>
                </a:moveTo>
                <a:lnTo>
                  <a:pt x="16803" y="2161"/>
                </a:lnTo>
                <a:lnTo>
                  <a:pt x="8059" y="8055"/>
                </a:lnTo>
                <a:lnTo>
                  <a:pt x="2162" y="16794"/>
                </a:lnTo>
                <a:lnTo>
                  <a:pt x="0" y="27492"/>
                </a:lnTo>
                <a:lnTo>
                  <a:pt x="0" y="1685032"/>
                </a:lnTo>
                <a:lnTo>
                  <a:pt x="1938" y="1690890"/>
                </a:lnTo>
                <a:lnTo>
                  <a:pt x="582315" y="2469218"/>
                </a:lnTo>
                <a:lnTo>
                  <a:pt x="582315" y="3936478"/>
                </a:lnTo>
                <a:lnTo>
                  <a:pt x="584479" y="3947176"/>
                </a:lnTo>
                <a:lnTo>
                  <a:pt x="590380" y="3955915"/>
                </a:lnTo>
                <a:lnTo>
                  <a:pt x="599138" y="3961809"/>
                </a:lnTo>
                <a:lnTo>
                  <a:pt x="609869" y="3963970"/>
                </a:lnTo>
                <a:lnTo>
                  <a:pt x="620573" y="3961809"/>
                </a:lnTo>
                <a:lnTo>
                  <a:pt x="629317" y="3955915"/>
                </a:lnTo>
                <a:lnTo>
                  <a:pt x="635213" y="3947176"/>
                </a:lnTo>
                <a:lnTo>
                  <a:pt x="637376" y="3936478"/>
                </a:lnTo>
                <a:lnTo>
                  <a:pt x="637376" y="2454227"/>
                </a:lnTo>
                <a:lnTo>
                  <a:pt x="635438" y="2448368"/>
                </a:lnTo>
                <a:lnTo>
                  <a:pt x="55060" y="1670040"/>
                </a:lnTo>
                <a:lnTo>
                  <a:pt x="55060" y="27492"/>
                </a:lnTo>
                <a:lnTo>
                  <a:pt x="52897" y="16794"/>
                </a:lnTo>
                <a:lnTo>
                  <a:pt x="46995" y="8055"/>
                </a:lnTo>
                <a:lnTo>
                  <a:pt x="38237" y="2161"/>
                </a:lnTo>
                <a:lnTo>
                  <a:pt x="27507" y="0"/>
                </a:lnTo>
                <a:close/>
              </a:path>
            </a:pathLst>
          </a:custGeom>
          <a:solidFill>
            <a:srgbClr val="3324E1">
              <a:alpha val="30979"/>
            </a:srgbClr>
          </a:solidFill>
        </p:spPr>
        <p:txBody>
          <a:bodyPr wrap="square" lIns="0" tIns="0" rIns="0" bIns="0" rtlCol="0"/>
          <a:lstStyle/>
          <a:p>
            <a:endParaRPr/>
          </a:p>
        </p:txBody>
      </p:sp>
      <p:sp>
        <p:nvSpPr>
          <p:cNvPr id="4" name="object 4"/>
          <p:cNvSpPr/>
          <p:nvPr/>
        </p:nvSpPr>
        <p:spPr>
          <a:xfrm>
            <a:off x="16396594" y="3914334"/>
            <a:ext cx="337820" cy="334010"/>
          </a:xfrm>
          <a:custGeom>
            <a:avLst/>
            <a:gdLst/>
            <a:ahLst/>
            <a:cxnLst/>
            <a:rect l="l" t="t" r="r" b="b"/>
            <a:pathLst>
              <a:path w="337819" h="334010">
                <a:moveTo>
                  <a:pt x="168643" y="0"/>
                </a:moveTo>
                <a:lnTo>
                  <a:pt x="123796" y="6017"/>
                </a:lnTo>
                <a:lnTo>
                  <a:pt x="83506" y="23001"/>
                </a:lnTo>
                <a:lnTo>
                  <a:pt x="49378" y="49346"/>
                </a:lnTo>
                <a:lnTo>
                  <a:pt x="23015" y="83448"/>
                </a:lnTo>
                <a:lnTo>
                  <a:pt x="6021" y="123703"/>
                </a:lnTo>
                <a:lnTo>
                  <a:pt x="0" y="168507"/>
                </a:lnTo>
                <a:lnTo>
                  <a:pt x="6021" y="213331"/>
                </a:lnTo>
                <a:lnTo>
                  <a:pt x="23015" y="253601"/>
                </a:lnTo>
                <a:lnTo>
                  <a:pt x="49378" y="287715"/>
                </a:lnTo>
                <a:lnTo>
                  <a:pt x="83506" y="314072"/>
                </a:lnTo>
                <a:lnTo>
                  <a:pt x="123796" y="331070"/>
                </a:lnTo>
                <a:lnTo>
                  <a:pt x="144186" y="333815"/>
                </a:lnTo>
                <a:lnTo>
                  <a:pt x="193091" y="333815"/>
                </a:lnTo>
                <a:lnTo>
                  <a:pt x="213472" y="331070"/>
                </a:lnTo>
                <a:lnTo>
                  <a:pt x="253748" y="314072"/>
                </a:lnTo>
                <a:lnTo>
                  <a:pt x="287869" y="287715"/>
                </a:lnTo>
                <a:lnTo>
                  <a:pt x="292226" y="282076"/>
                </a:lnTo>
                <a:lnTo>
                  <a:pt x="168643" y="282076"/>
                </a:lnTo>
                <a:lnTo>
                  <a:pt x="145717" y="279772"/>
                </a:lnTo>
                <a:lnTo>
                  <a:pt x="105142" y="262693"/>
                </a:lnTo>
                <a:lnTo>
                  <a:pt x="74414" y="231994"/>
                </a:lnTo>
                <a:lnTo>
                  <a:pt x="57338" y="191428"/>
                </a:lnTo>
                <a:lnTo>
                  <a:pt x="55014" y="168507"/>
                </a:lnTo>
                <a:lnTo>
                  <a:pt x="57338" y="145613"/>
                </a:lnTo>
                <a:lnTo>
                  <a:pt x="74414" y="105066"/>
                </a:lnTo>
                <a:lnTo>
                  <a:pt x="105142" y="74374"/>
                </a:lnTo>
                <a:lnTo>
                  <a:pt x="145717" y="57308"/>
                </a:lnTo>
                <a:lnTo>
                  <a:pt x="168643" y="54985"/>
                </a:lnTo>
                <a:lnTo>
                  <a:pt x="292228" y="54985"/>
                </a:lnTo>
                <a:lnTo>
                  <a:pt x="287869" y="49346"/>
                </a:lnTo>
                <a:lnTo>
                  <a:pt x="253748" y="23001"/>
                </a:lnTo>
                <a:lnTo>
                  <a:pt x="213472" y="6017"/>
                </a:lnTo>
                <a:lnTo>
                  <a:pt x="168643" y="0"/>
                </a:lnTo>
                <a:close/>
              </a:path>
              <a:path w="337819" h="334010">
                <a:moveTo>
                  <a:pt x="292228" y="54985"/>
                </a:moveTo>
                <a:lnTo>
                  <a:pt x="168643" y="54985"/>
                </a:lnTo>
                <a:lnTo>
                  <a:pt x="191550" y="57308"/>
                </a:lnTo>
                <a:lnTo>
                  <a:pt x="212847" y="63916"/>
                </a:lnTo>
                <a:lnTo>
                  <a:pt x="248950" y="88244"/>
                </a:lnTo>
                <a:lnTo>
                  <a:pt x="273308" y="124328"/>
                </a:lnTo>
                <a:lnTo>
                  <a:pt x="282227" y="168507"/>
                </a:lnTo>
                <a:lnTo>
                  <a:pt x="279922" y="191428"/>
                </a:lnTo>
                <a:lnTo>
                  <a:pt x="262834" y="231994"/>
                </a:lnTo>
                <a:lnTo>
                  <a:pt x="232119" y="262693"/>
                </a:lnTo>
                <a:lnTo>
                  <a:pt x="191550" y="279772"/>
                </a:lnTo>
                <a:lnTo>
                  <a:pt x="168643" y="282076"/>
                </a:lnTo>
                <a:lnTo>
                  <a:pt x="292226" y="282076"/>
                </a:lnTo>
                <a:lnTo>
                  <a:pt x="314228" y="253601"/>
                </a:lnTo>
                <a:lnTo>
                  <a:pt x="331220" y="213331"/>
                </a:lnTo>
                <a:lnTo>
                  <a:pt x="337241" y="168507"/>
                </a:lnTo>
                <a:lnTo>
                  <a:pt x="331220" y="123703"/>
                </a:lnTo>
                <a:lnTo>
                  <a:pt x="314228" y="83448"/>
                </a:lnTo>
                <a:lnTo>
                  <a:pt x="292228" y="54985"/>
                </a:lnTo>
                <a:close/>
              </a:path>
            </a:pathLst>
          </a:custGeom>
          <a:solidFill>
            <a:srgbClr val="3324E1">
              <a:alpha val="30979"/>
            </a:srgbClr>
          </a:solidFill>
        </p:spPr>
        <p:txBody>
          <a:bodyPr wrap="square" lIns="0" tIns="0" rIns="0" bIns="0" rtlCol="0"/>
          <a:lstStyle/>
          <a:p>
            <a:endParaRPr/>
          </a:p>
        </p:txBody>
      </p:sp>
      <p:sp>
        <p:nvSpPr>
          <p:cNvPr id="5" name="object 5"/>
          <p:cNvSpPr/>
          <p:nvPr/>
        </p:nvSpPr>
        <p:spPr>
          <a:xfrm>
            <a:off x="14132535" y="5358"/>
            <a:ext cx="1142365" cy="2917825"/>
          </a:xfrm>
          <a:custGeom>
            <a:avLst/>
            <a:gdLst/>
            <a:ahLst/>
            <a:cxnLst/>
            <a:rect l="l" t="t" r="r" b="b"/>
            <a:pathLst>
              <a:path w="1142365" h="2917825">
                <a:moveTo>
                  <a:pt x="689762" y="27482"/>
                </a:moveTo>
                <a:lnTo>
                  <a:pt x="687590" y="16789"/>
                </a:lnTo>
                <a:lnTo>
                  <a:pt x="681685" y="8051"/>
                </a:lnTo>
                <a:lnTo>
                  <a:pt x="672922" y="2159"/>
                </a:lnTo>
                <a:lnTo>
                  <a:pt x="662216" y="0"/>
                </a:lnTo>
                <a:lnTo>
                  <a:pt x="651510" y="2159"/>
                </a:lnTo>
                <a:lnTo>
                  <a:pt x="642759" y="8051"/>
                </a:lnTo>
                <a:lnTo>
                  <a:pt x="636866" y="16789"/>
                </a:lnTo>
                <a:lnTo>
                  <a:pt x="634707" y="27482"/>
                </a:lnTo>
                <a:lnTo>
                  <a:pt x="634707" y="1052512"/>
                </a:lnTo>
                <a:lnTo>
                  <a:pt x="144005" y="1539582"/>
                </a:lnTo>
                <a:lnTo>
                  <a:pt x="141097" y="1546593"/>
                </a:lnTo>
                <a:lnTo>
                  <a:pt x="141135" y="1994001"/>
                </a:lnTo>
                <a:lnTo>
                  <a:pt x="123799" y="1996325"/>
                </a:lnTo>
                <a:lnTo>
                  <a:pt x="83515" y="2013305"/>
                </a:lnTo>
                <a:lnTo>
                  <a:pt x="49377" y="2039658"/>
                </a:lnTo>
                <a:lnTo>
                  <a:pt x="23025" y="2073770"/>
                </a:lnTo>
                <a:lnTo>
                  <a:pt x="6032" y="2114042"/>
                </a:lnTo>
                <a:lnTo>
                  <a:pt x="0" y="2158860"/>
                </a:lnTo>
                <a:lnTo>
                  <a:pt x="6032" y="2203666"/>
                </a:lnTo>
                <a:lnTo>
                  <a:pt x="23025" y="2243925"/>
                </a:lnTo>
                <a:lnTo>
                  <a:pt x="49377" y="2278024"/>
                </a:lnTo>
                <a:lnTo>
                  <a:pt x="83515" y="2304364"/>
                </a:lnTo>
                <a:lnTo>
                  <a:pt x="123799" y="2321356"/>
                </a:lnTo>
                <a:lnTo>
                  <a:pt x="168643" y="2327364"/>
                </a:lnTo>
                <a:lnTo>
                  <a:pt x="213474" y="2321356"/>
                </a:lnTo>
                <a:lnTo>
                  <a:pt x="253758" y="2304364"/>
                </a:lnTo>
                <a:lnTo>
                  <a:pt x="287883" y="2278024"/>
                </a:lnTo>
                <a:lnTo>
                  <a:pt x="292239" y="2272385"/>
                </a:lnTo>
                <a:lnTo>
                  <a:pt x="314248" y="2243925"/>
                </a:lnTo>
                <a:lnTo>
                  <a:pt x="331254" y="2203666"/>
                </a:lnTo>
                <a:lnTo>
                  <a:pt x="337299" y="2158860"/>
                </a:lnTo>
                <a:lnTo>
                  <a:pt x="331254" y="2114042"/>
                </a:lnTo>
                <a:lnTo>
                  <a:pt x="314248" y="2073770"/>
                </a:lnTo>
                <a:lnTo>
                  <a:pt x="292239" y="2045296"/>
                </a:lnTo>
                <a:lnTo>
                  <a:pt x="287883" y="2039658"/>
                </a:lnTo>
                <a:lnTo>
                  <a:pt x="282232" y="2035302"/>
                </a:lnTo>
                <a:lnTo>
                  <a:pt x="282232" y="2158860"/>
                </a:lnTo>
                <a:lnTo>
                  <a:pt x="279933" y="2181758"/>
                </a:lnTo>
                <a:lnTo>
                  <a:pt x="262839" y="2222296"/>
                </a:lnTo>
                <a:lnTo>
                  <a:pt x="232130" y="2253005"/>
                </a:lnTo>
                <a:lnTo>
                  <a:pt x="191554" y="2270074"/>
                </a:lnTo>
                <a:lnTo>
                  <a:pt x="168643" y="2272385"/>
                </a:lnTo>
                <a:lnTo>
                  <a:pt x="145719" y="2270074"/>
                </a:lnTo>
                <a:lnTo>
                  <a:pt x="105130" y="2253005"/>
                </a:lnTo>
                <a:lnTo>
                  <a:pt x="74409" y="2222296"/>
                </a:lnTo>
                <a:lnTo>
                  <a:pt x="57327" y="2181758"/>
                </a:lnTo>
                <a:lnTo>
                  <a:pt x="55016" y="2158860"/>
                </a:lnTo>
                <a:lnTo>
                  <a:pt x="57327" y="2135949"/>
                </a:lnTo>
                <a:lnTo>
                  <a:pt x="74409" y="2095398"/>
                </a:lnTo>
                <a:lnTo>
                  <a:pt x="105130" y="2064677"/>
                </a:lnTo>
                <a:lnTo>
                  <a:pt x="145719" y="2047621"/>
                </a:lnTo>
                <a:lnTo>
                  <a:pt x="168643" y="2045296"/>
                </a:lnTo>
                <a:lnTo>
                  <a:pt x="191554" y="2047621"/>
                </a:lnTo>
                <a:lnTo>
                  <a:pt x="232130" y="2064677"/>
                </a:lnTo>
                <a:lnTo>
                  <a:pt x="262839" y="2095398"/>
                </a:lnTo>
                <a:lnTo>
                  <a:pt x="279933" y="2135949"/>
                </a:lnTo>
                <a:lnTo>
                  <a:pt x="282232" y="2158860"/>
                </a:lnTo>
                <a:lnTo>
                  <a:pt x="282232" y="2035302"/>
                </a:lnTo>
                <a:lnTo>
                  <a:pt x="253758" y="2013305"/>
                </a:lnTo>
                <a:lnTo>
                  <a:pt x="213474" y="1996325"/>
                </a:lnTo>
                <a:lnTo>
                  <a:pt x="196151" y="1994001"/>
                </a:lnTo>
                <a:lnTo>
                  <a:pt x="196151" y="1565414"/>
                </a:lnTo>
                <a:lnTo>
                  <a:pt x="686816" y="1078293"/>
                </a:lnTo>
                <a:lnTo>
                  <a:pt x="689762" y="1071283"/>
                </a:lnTo>
                <a:lnTo>
                  <a:pt x="689762" y="27482"/>
                </a:lnTo>
                <a:close/>
              </a:path>
              <a:path w="1142365" h="2917825">
                <a:moveTo>
                  <a:pt x="1056957" y="1639595"/>
                </a:moveTo>
                <a:lnTo>
                  <a:pt x="1050937" y="1594764"/>
                </a:lnTo>
                <a:lnTo>
                  <a:pt x="1033932" y="1554505"/>
                </a:lnTo>
                <a:lnTo>
                  <a:pt x="1007567" y="1520393"/>
                </a:lnTo>
                <a:lnTo>
                  <a:pt x="1001903" y="1516024"/>
                </a:lnTo>
                <a:lnTo>
                  <a:pt x="1001903" y="1639595"/>
                </a:lnTo>
                <a:lnTo>
                  <a:pt x="999604" y="1662480"/>
                </a:lnTo>
                <a:lnTo>
                  <a:pt x="982522" y="1703031"/>
                </a:lnTo>
                <a:lnTo>
                  <a:pt x="951801" y="1733753"/>
                </a:lnTo>
                <a:lnTo>
                  <a:pt x="911237" y="1750822"/>
                </a:lnTo>
                <a:lnTo>
                  <a:pt x="888314" y="1753108"/>
                </a:lnTo>
                <a:lnTo>
                  <a:pt x="865390" y="1750822"/>
                </a:lnTo>
                <a:lnTo>
                  <a:pt x="824814" y="1733753"/>
                </a:lnTo>
                <a:lnTo>
                  <a:pt x="794092" y="1703031"/>
                </a:lnTo>
                <a:lnTo>
                  <a:pt x="777011" y="1662480"/>
                </a:lnTo>
                <a:lnTo>
                  <a:pt x="774687" y="1639595"/>
                </a:lnTo>
                <a:lnTo>
                  <a:pt x="777011" y="1616671"/>
                </a:lnTo>
                <a:lnTo>
                  <a:pt x="794092" y="1576120"/>
                </a:lnTo>
                <a:lnTo>
                  <a:pt x="824814" y="1545412"/>
                </a:lnTo>
                <a:lnTo>
                  <a:pt x="865390" y="1528343"/>
                </a:lnTo>
                <a:lnTo>
                  <a:pt x="888314" y="1526019"/>
                </a:lnTo>
                <a:lnTo>
                  <a:pt x="911237" y="1528343"/>
                </a:lnTo>
                <a:lnTo>
                  <a:pt x="951801" y="1545412"/>
                </a:lnTo>
                <a:lnTo>
                  <a:pt x="982522" y="1576120"/>
                </a:lnTo>
                <a:lnTo>
                  <a:pt x="999604" y="1616671"/>
                </a:lnTo>
                <a:lnTo>
                  <a:pt x="1001903" y="1639595"/>
                </a:lnTo>
                <a:lnTo>
                  <a:pt x="1001903" y="1516024"/>
                </a:lnTo>
                <a:lnTo>
                  <a:pt x="973429" y="1494040"/>
                </a:lnTo>
                <a:lnTo>
                  <a:pt x="933145" y="1477060"/>
                </a:lnTo>
                <a:lnTo>
                  <a:pt x="915822" y="1474736"/>
                </a:lnTo>
                <a:lnTo>
                  <a:pt x="915822" y="27482"/>
                </a:lnTo>
                <a:lnTo>
                  <a:pt x="913663" y="16789"/>
                </a:lnTo>
                <a:lnTo>
                  <a:pt x="907770" y="8051"/>
                </a:lnTo>
                <a:lnTo>
                  <a:pt x="899020" y="2159"/>
                </a:lnTo>
                <a:lnTo>
                  <a:pt x="888314" y="0"/>
                </a:lnTo>
                <a:lnTo>
                  <a:pt x="877608" y="2159"/>
                </a:lnTo>
                <a:lnTo>
                  <a:pt x="868870" y="8051"/>
                </a:lnTo>
                <a:lnTo>
                  <a:pt x="862977" y="16789"/>
                </a:lnTo>
                <a:lnTo>
                  <a:pt x="860806" y="27482"/>
                </a:lnTo>
                <a:lnTo>
                  <a:pt x="860806" y="1474736"/>
                </a:lnTo>
                <a:lnTo>
                  <a:pt x="843483" y="1477060"/>
                </a:lnTo>
                <a:lnTo>
                  <a:pt x="803198" y="1494040"/>
                </a:lnTo>
                <a:lnTo>
                  <a:pt x="769073" y="1520393"/>
                </a:lnTo>
                <a:lnTo>
                  <a:pt x="742696" y="1554505"/>
                </a:lnTo>
                <a:lnTo>
                  <a:pt x="725703" y="1594764"/>
                </a:lnTo>
                <a:lnTo>
                  <a:pt x="719670" y="1639595"/>
                </a:lnTo>
                <a:lnTo>
                  <a:pt x="725703" y="1684401"/>
                </a:lnTo>
                <a:lnTo>
                  <a:pt x="742696" y="1724647"/>
                </a:lnTo>
                <a:lnTo>
                  <a:pt x="769073" y="1758759"/>
                </a:lnTo>
                <a:lnTo>
                  <a:pt x="803198" y="1785112"/>
                </a:lnTo>
                <a:lnTo>
                  <a:pt x="843483" y="1802104"/>
                </a:lnTo>
                <a:lnTo>
                  <a:pt x="888314" y="1808149"/>
                </a:lnTo>
                <a:lnTo>
                  <a:pt x="933145" y="1802104"/>
                </a:lnTo>
                <a:lnTo>
                  <a:pt x="973429" y="1785112"/>
                </a:lnTo>
                <a:lnTo>
                  <a:pt x="1007567" y="1758759"/>
                </a:lnTo>
                <a:lnTo>
                  <a:pt x="1033932" y="1724647"/>
                </a:lnTo>
                <a:lnTo>
                  <a:pt x="1050937" y="1684401"/>
                </a:lnTo>
                <a:lnTo>
                  <a:pt x="1056957" y="1639595"/>
                </a:lnTo>
                <a:close/>
              </a:path>
              <a:path w="1142365" h="2917825">
                <a:moveTo>
                  <a:pt x="1141933" y="27482"/>
                </a:moveTo>
                <a:lnTo>
                  <a:pt x="1139761" y="16789"/>
                </a:lnTo>
                <a:lnTo>
                  <a:pt x="1133868" y="8051"/>
                </a:lnTo>
                <a:lnTo>
                  <a:pt x="1125131" y="2159"/>
                </a:lnTo>
                <a:lnTo>
                  <a:pt x="1114425" y="0"/>
                </a:lnTo>
                <a:lnTo>
                  <a:pt x="1103693" y="2159"/>
                </a:lnTo>
                <a:lnTo>
                  <a:pt x="1094930" y="8051"/>
                </a:lnTo>
                <a:lnTo>
                  <a:pt x="1089037" y="16789"/>
                </a:lnTo>
                <a:lnTo>
                  <a:pt x="1086866" y="27482"/>
                </a:lnTo>
                <a:lnTo>
                  <a:pt x="1086866" y="1881581"/>
                </a:lnTo>
                <a:lnTo>
                  <a:pt x="650697" y="2595676"/>
                </a:lnTo>
                <a:lnTo>
                  <a:pt x="628535" y="2586317"/>
                </a:lnTo>
                <a:lnTo>
                  <a:pt x="583704" y="2580297"/>
                </a:lnTo>
                <a:lnTo>
                  <a:pt x="538873" y="2586317"/>
                </a:lnTo>
                <a:lnTo>
                  <a:pt x="498602" y="2603309"/>
                </a:lnTo>
                <a:lnTo>
                  <a:pt x="464477" y="2629662"/>
                </a:lnTo>
                <a:lnTo>
                  <a:pt x="438111" y="2663761"/>
                </a:lnTo>
                <a:lnTo>
                  <a:pt x="421106" y="2704007"/>
                </a:lnTo>
                <a:lnTo>
                  <a:pt x="415061" y="2748800"/>
                </a:lnTo>
                <a:lnTo>
                  <a:pt x="421106" y="2793606"/>
                </a:lnTo>
                <a:lnTo>
                  <a:pt x="438111" y="2833878"/>
                </a:lnTo>
                <a:lnTo>
                  <a:pt x="464477" y="2867990"/>
                </a:lnTo>
                <a:lnTo>
                  <a:pt x="498602" y="2894342"/>
                </a:lnTo>
                <a:lnTo>
                  <a:pt x="538873" y="2911335"/>
                </a:lnTo>
                <a:lnTo>
                  <a:pt x="583704" y="2917355"/>
                </a:lnTo>
                <a:lnTo>
                  <a:pt x="628535" y="2911335"/>
                </a:lnTo>
                <a:lnTo>
                  <a:pt x="668820" y="2894342"/>
                </a:lnTo>
                <a:lnTo>
                  <a:pt x="702957" y="2867990"/>
                </a:lnTo>
                <a:lnTo>
                  <a:pt x="707301" y="2862364"/>
                </a:lnTo>
                <a:lnTo>
                  <a:pt x="729322" y="2833878"/>
                </a:lnTo>
                <a:lnTo>
                  <a:pt x="746328" y="2793606"/>
                </a:lnTo>
                <a:lnTo>
                  <a:pt x="752348" y="2748800"/>
                </a:lnTo>
                <a:lnTo>
                  <a:pt x="746328" y="2704007"/>
                </a:lnTo>
                <a:lnTo>
                  <a:pt x="729322" y="2663761"/>
                </a:lnTo>
                <a:lnTo>
                  <a:pt x="707339" y="2635326"/>
                </a:lnTo>
                <a:lnTo>
                  <a:pt x="702957" y="2629662"/>
                </a:lnTo>
                <a:lnTo>
                  <a:pt x="697293" y="2625293"/>
                </a:lnTo>
                <a:lnTo>
                  <a:pt x="697293" y="2748800"/>
                </a:lnTo>
                <a:lnTo>
                  <a:pt x="694994" y="2771711"/>
                </a:lnTo>
                <a:lnTo>
                  <a:pt x="677913" y="2812262"/>
                </a:lnTo>
                <a:lnTo>
                  <a:pt x="647192" y="2842984"/>
                </a:lnTo>
                <a:lnTo>
                  <a:pt x="606628" y="2860065"/>
                </a:lnTo>
                <a:lnTo>
                  <a:pt x="583704" y="2862364"/>
                </a:lnTo>
                <a:lnTo>
                  <a:pt x="560793" y="2860065"/>
                </a:lnTo>
                <a:lnTo>
                  <a:pt x="520230" y="2842984"/>
                </a:lnTo>
                <a:lnTo>
                  <a:pt x="489496" y="2812262"/>
                </a:lnTo>
                <a:lnTo>
                  <a:pt x="472427" y="2771711"/>
                </a:lnTo>
                <a:lnTo>
                  <a:pt x="470128" y="2748800"/>
                </a:lnTo>
                <a:lnTo>
                  <a:pt x="472427" y="2725915"/>
                </a:lnTo>
                <a:lnTo>
                  <a:pt x="489496" y="2685377"/>
                </a:lnTo>
                <a:lnTo>
                  <a:pt x="520230" y="2654668"/>
                </a:lnTo>
                <a:lnTo>
                  <a:pt x="560793" y="2637625"/>
                </a:lnTo>
                <a:lnTo>
                  <a:pt x="583704" y="2635326"/>
                </a:lnTo>
                <a:lnTo>
                  <a:pt x="606628" y="2637625"/>
                </a:lnTo>
                <a:lnTo>
                  <a:pt x="647204" y="2654668"/>
                </a:lnTo>
                <a:lnTo>
                  <a:pt x="677938" y="2685377"/>
                </a:lnTo>
                <a:lnTo>
                  <a:pt x="694994" y="2725915"/>
                </a:lnTo>
                <a:lnTo>
                  <a:pt x="697293" y="2748800"/>
                </a:lnTo>
                <a:lnTo>
                  <a:pt x="697293" y="2625293"/>
                </a:lnTo>
                <a:lnTo>
                  <a:pt x="1140548" y="1899297"/>
                </a:lnTo>
                <a:lnTo>
                  <a:pt x="1141933" y="1894408"/>
                </a:lnTo>
                <a:lnTo>
                  <a:pt x="1141933" y="27482"/>
                </a:lnTo>
                <a:close/>
              </a:path>
            </a:pathLst>
          </a:custGeom>
          <a:solidFill>
            <a:srgbClr val="3324E1">
              <a:alpha val="30979"/>
            </a:srgbClr>
          </a:solidFill>
        </p:spPr>
        <p:txBody>
          <a:bodyPr wrap="square" lIns="0" tIns="0" rIns="0" bIns="0" rtlCol="0"/>
          <a:lstStyle/>
          <a:p>
            <a:endParaRPr/>
          </a:p>
        </p:txBody>
      </p:sp>
      <p:sp>
        <p:nvSpPr>
          <p:cNvPr id="6" name="object 6"/>
          <p:cNvSpPr/>
          <p:nvPr/>
        </p:nvSpPr>
        <p:spPr>
          <a:xfrm>
            <a:off x="15335428" y="5358"/>
            <a:ext cx="2197735" cy="4105275"/>
          </a:xfrm>
          <a:custGeom>
            <a:avLst/>
            <a:gdLst/>
            <a:ahLst/>
            <a:cxnLst/>
            <a:rect l="l" t="t" r="r" b="b"/>
            <a:pathLst>
              <a:path w="2197734" h="4105275">
                <a:moveTo>
                  <a:pt x="337299" y="2952000"/>
                </a:moveTo>
                <a:lnTo>
                  <a:pt x="331254" y="2907195"/>
                </a:lnTo>
                <a:lnTo>
                  <a:pt x="314236" y="2866923"/>
                </a:lnTo>
                <a:lnTo>
                  <a:pt x="287858" y="2832811"/>
                </a:lnTo>
                <a:lnTo>
                  <a:pt x="282232" y="2828467"/>
                </a:lnTo>
                <a:lnTo>
                  <a:pt x="282232" y="2952000"/>
                </a:lnTo>
                <a:lnTo>
                  <a:pt x="279933" y="2974911"/>
                </a:lnTo>
                <a:lnTo>
                  <a:pt x="262839" y="3015462"/>
                </a:lnTo>
                <a:lnTo>
                  <a:pt x="232117" y="3046171"/>
                </a:lnTo>
                <a:lnTo>
                  <a:pt x="191554" y="3063240"/>
                </a:lnTo>
                <a:lnTo>
                  <a:pt x="168643" y="3065564"/>
                </a:lnTo>
                <a:lnTo>
                  <a:pt x="145719" y="3063240"/>
                </a:lnTo>
                <a:lnTo>
                  <a:pt x="105130" y="3046171"/>
                </a:lnTo>
                <a:lnTo>
                  <a:pt x="74422" y="3015462"/>
                </a:lnTo>
                <a:lnTo>
                  <a:pt x="57340" y="2974911"/>
                </a:lnTo>
                <a:lnTo>
                  <a:pt x="55016" y="2952000"/>
                </a:lnTo>
                <a:lnTo>
                  <a:pt x="57340" y="2929077"/>
                </a:lnTo>
                <a:lnTo>
                  <a:pt x="74422" y="2888551"/>
                </a:lnTo>
                <a:lnTo>
                  <a:pt x="105130" y="2857843"/>
                </a:lnTo>
                <a:lnTo>
                  <a:pt x="145719" y="2840774"/>
                </a:lnTo>
                <a:lnTo>
                  <a:pt x="168643" y="2838475"/>
                </a:lnTo>
                <a:lnTo>
                  <a:pt x="191554" y="2840774"/>
                </a:lnTo>
                <a:lnTo>
                  <a:pt x="232117" y="2857843"/>
                </a:lnTo>
                <a:lnTo>
                  <a:pt x="262839" y="2888551"/>
                </a:lnTo>
                <a:lnTo>
                  <a:pt x="279933" y="2929077"/>
                </a:lnTo>
                <a:lnTo>
                  <a:pt x="282232" y="2952000"/>
                </a:lnTo>
                <a:lnTo>
                  <a:pt x="282232" y="2828467"/>
                </a:lnTo>
                <a:lnTo>
                  <a:pt x="253758" y="2806471"/>
                </a:lnTo>
                <a:lnTo>
                  <a:pt x="213474" y="2789478"/>
                </a:lnTo>
                <a:lnTo>
                  <a:pt x="196151" y="2787154"/>
                </a:lnTo>
                <a:lnTo>
                  <a:pt x="196151" y="27482"/>
                </a:lnTo>
                <a:lnTo>
                  <a:pt x="193992" y="16789"/>
                </a:lnTo>
                <a:lnTo>
                  <a:pt x="188099" y="8051"/>
                </a:lnTo>
                <a:lnTo>
                  <a:pt x="179349" y="2159"/>
                </a:lnTo>
                <a:lnTo>
                  <a:pt x="168643" y="0"/>
                </a:lnTo>
                <a:lnTo>
                  <a:pt x="157924" y="2159"/>
                </a:lnTo>
                <a:lnTo>
                  <a:pt x="149161" y="8051"/>
                </a:lnTo>
                <a:lnTo>
                  <a:pt x="143256" y="16789"/>
                </a:lnTo>
                <a:lnTo>
                  <a:pt x="141097" y="27482"/>
                </a:lnTo>
                <a:lnTo>
                  <a:pt x="141097" y="2787154"/>
                </a:lnTo>
                <a:lnTo>
                  <a:pt x="123761" y="2789478"/>
                </a:lnTo>
                <a:lnTo>
                  <a:pt x="83489" y="2806471"/>
                </a:lnTo>
                <a:lnTo>
                  <a:pt x="49364" y="2832824"/>
                </a:lnTo>
                <a:lnTo>
                  <a:pt x="23012" y="2866936"/>
                </a:lnTo>
                <a:lnTo>
                  <a:pt x="6019" y="2907195"/>
                </a:lnTo>
                <a:lnTo>
                  <a:pt x="0" y="2952000"/>
                </a:lnTo>
                <a:lnTo>
                  <a:pt x="6019" y="2996806"/>
                </a:lnTo>
                <a:lnTo>
                  <a:pt x="23025" y="3037065"/>
                </a:lnTo>
                <a:lnTo>
                  <a:pt x="49377" y="3071177"/>
                </a:lnTo>
                <a:lnTo>
                  <a:pt x="83515" y="3097542"/>
                </a:lnTo>
                <a:lnTo>
                  <a:pt x="123799" y="3114535"/>
                </a:lnTo>
                <a:lnTo>
                  <a:pt x="168643" y="3120555"/>
                </a:lnTo>
                <a:lnTo>
                  <a:pt x="213474" y="3114535"/>
                </a:lnTo>
                <a:lnTo>
                  <a:pt x="253758" y="3097542"/>
                </a:lnTo>
                <a:lnTo>
                  <a:pt x="287883" y="3071177"/>
                </a:lnTo>
                <a:lnTo>
                  <a:pt x="314248" y="3037065"/>
                </a:lnTo>
                <a:lnTo>
                  <a:pt x="331254" y="2996806"/>
                </a:lnTo>
                <a:lnTo>
                  <a:pt x="337299" y="2952000"/>
                </a:lnTo>
                <a:close/>
              </a:path>
              <a:path w="2197734" h="4105275">
                <a:moveTo>
                  <a:pt x="976325" y="3936479"/>
                </a:moveTo>
                <a:lnTo>
                  <a:pt x="970305" y="3891673"/>
                </a:lnTo>
                <a:lnTo>
                  <a:pt x="953300" y="3851414"/>
                </a:lnTo>
                <a:lnTo>
                  <a:pt x="926934" y="3817302"/>
                </a:lnTo>
                <a:lnTo>
                  <a:pt x="921270" y="3812933"/>
                </a:lnTo>
                <a:lnTo>
                  <a:pt x="921270" y="3936479"/>
                </a:lnTo>
                <a:lnTo>
                  <a:pt x="918972" y="3959390"/>
                </a:lnTo>
                <a:lnTo>
                  <a:pt x="901915" y="3999915"/>
                </a:lnTo>
                <a:lnTo>
                  <a:pt x="871181" y="4030637"/>
                </a:lnTo>
                <a:lnTo>
                  <a:pt x="830592" y="4047693"/>
                </a:lnTo>
                <a:lnTo>
                  <a:pt x="807681" y="4049992"/>
                </a:lnTo>
                <a:lnTo>
                  <a:pt x="784758" y="4047693"/>
                </a:lnTo>
                <a:lnTo>
                  <a:pt x="744181" y="4030637"/>
                </a:lnTo>
                <a:lnTo>
                  <a:pt x="713460" y="3999915"/>
                </a:lnTo>
                <a:lnTo>
                  <a:pt x="696404" y="3959390"/>
                </a:lnTo>
                <a:lnTo>
                  <a:pt x="694105" y="3936479"/>
                </a:lnTo>
                <a:lnTo>
                  <a:pt x="696404" y="3913581"/>
                </a:lnTo>
                <a:lnTo>
                  <a:pt x="713460" y="3873030"/>
                </a:lnTo>
                <a:lnTo>
                  <a:pt x="744181" y="3842308"/>
                </a:lnTo>
                <a:lnTo>
                  <a:pt x="784758" y="3825252"/>
                </a:lnTo>
                <a:lnTo>
                  <a:pt x="807681" y="3822954"/>
                </a:lnTo>
                <a:lnTo>
                  <a:pt x="830592" y="3825252"/>
                </a:lnTo>
                <a:lnTo>
                  <a:pt x="871181" y="3842308"/>
                </a:lnTo>
                <a:lnTo>
                  <a:pt x="901915" y="3873030"/>
                </a:lnTo>
                <a:lnTo>
                  <a:pt x="918972" y="3913581"/>
                </a:lnTo>
                <a:lnTo>
                  <a:pt x="921270" y="3936479"/>
                </a:lnTo>
                <a:lnTo>
                  <a:pt x="921270" y="3812933"/>
                </a:lnTo>
                <a:lnTo>
                  <a:pt x="892810" y="3790950"/>
                </a:lnTo>
                <a:lnTo>
                  <a:pt x="852512" y="3773957"/>
                </a:lnTo>
                <a:lnTo>
                  <a:pt x="835190" y="3771633"/>
                </a:lnTo>
                <a:lnTo>
                  <a:pt x="835190" y="2742336"/>
                </a:lnTo>
                <a:lnTo>
                  <a:pt x="832332" y="2735427"/>
                </a:lnTo>
                <a:lnTo>
                  <a:pt x="426872" y="2330183"/>
                </a:lnTo>
                <a:lnTo>
                  <a:pt x="426872" y="27482"/>
                </a:lnTo>
                <a:lnTo>
                  <a:pt x="424713" y="16789"/>
                </a:lnTo>
                <a:lnTo>
                  <a:pt x="418807" y="8051"/>
                </a:lnTo>
                <a:lnTo>
                  <a:pt x="410057" y="2159"/>
                </a:lnTo>
                <a:lnTo>
                  <a:pt x="399326" y="0"/>
                </a:lnTo>
                <a:lnTo>
                  <a:pt x="388620" y="2159"/>
                </a:lnTo>
                <a:lnTo>
                  <a:pt x="379869" y="8051"/>
                </a:lnTo>
                <a:lnTo>
                  <a:pt x="373976" y="16789"/>
                </a:lnTo>
                <a:lnTo>
                  <a:pt x="371817" y="27482"/>
                </a:lnTo>
                <a:lnTo>
                  <a:pt x="371817" y="2348814"/>
                </a:lnTo>
                <a:lnTo>
                  <a:pt x="374726" y="2355926"/>
                </a:lnTo>
                <a:lnTo>
                  <a:pt x="780173" y="2761069"/>
                </a:lnTo>
                <a:lnTo>
                  <a:pt x="780173" y="3771633"/>
                </a:lnTo>
                <a:lnTo>
                  <a:pt x="722566" y="3790950"/>
                </a:lnTo>
                <a:lnTo>
                  <a:pt x="688441" y="3817302"/>
                </a:lnTo>
                <a:lnTo>
                  <a:pt x="662063" y="3851414"/>
                </a:lnTo>
                <a:lnTo>
                  <a:pt x="645071" y="3891673"/>
                </a:lnTo>
                <a:lnTo>
                  <a:pt x="639038" y="3936479"/>
                </a:lnTo>
                <a:lnTo>
                  <a:pt x="645071" y="3981272"/>
                </a:lnTo>
                <a:lnTo>
                  <a:pt x="662063" y="4021531"/>
                </a:lnTo>
                <a:lnTo>
                  <a:pt x="688441" y="4055643"/>
                </a:lnTo>
                <a:lnTo>
                  <a:pt x="722566" y="4081996"/>
                </a:lnTo>
                <a:lnTo>
                  <a:pt x="762850" y="4098988"/>
                </a:lnTo>
                <a:lnTo>
                  <a:pt x="807681" y="4105033"/>
                </a:lnTo>
                <a:lnTo>
                  <a:pt x="852512" y="4098988"/>
                </a:lnTo>
                <a:lnTo>
                  <a:pt x="892810" y="4081996"/>
                </a:lnTo>
                <a:lnTo>
                  <a:pt x="926934" y="4055643"/>
                </a:lnTo>
                <a:lnTo>
                  <a:pt x="953300" y="4021531"/>
                </a:lnTo>
                <a:lnTo>
                  <a:pt x="970305" y="3981272"/>
                </a:lnTo>
                <a:lnTo>
                  <a:pt x="976325" y="3936479"/>
                </a:lnTo>
                <a:close/>
              </a:path>
              <a:path w="2197734" h="4105275">
                <a:moveTo>
                  <a:pt x="1410677" y="1712937"/>
                </a:moveTo>
                <a:lnTo>
                  <a:pt x="1404658" y="1668106"/>
                </a:lnTo>
                <a:lnTo>
                  <a:pt x="1387665" y="1627847"/>
                </a:lnTo>
                <a:lnTo>
                  <a:pt x="1361300" y="1593735"/>
                </a:lnTo>
                <a:lnTo>
                  <a:pt x="1355661" y="1589392"/>
                </a:lnTo>
                <a:lnTo>
                  <a:pt x="1355661" y="1712937"/>
                </a:lnTo>
                <a:lnTo>
                  <a:pt x="1353337" y="1735848"/>
                </a:lnTo>
                <a:lnTo>
                  <a:pt x="1336268" y="1776387"/>
                </a:lnTo>
                <a:lnTo>
                  <a:pt x="1305534" y="1807095"/>
                </a:lnTo>
                <a:lnTo>
                  <a:pt x="1264958" y="1824164"/>
                </a:lnTo>
                <a:lnTo>
                  <a:pt x="1242034" y="1826463"/>
                </a:lnTo>
                <a:lnTo>
                  <a:pt x="1219123" y="1824164"/>
                </a:lnTo>
                <a:lnTo>
                  <a:pt x="1178560" y="1807095"/>
                </a:lnTo>
                <a:lnTo>
                  <a:pt x="1147851" y="1776387"/>
                </a:lnTo>
                <a:lnTo>
                  <a:pt x="1130757" y="1735848"/>
                </a:lnTo>
                <a:lnTo>
                  <a:pt x="1128458" y="1712937"/>
                </a:lnTo>
                <a:lnTo>
                  <a:pt x="1130757" y="1690027"/>
                </a:lnTo>
                <a:lnTo>
                  <a:pt x="1147851" y="1649463"/>
                </a:lnTo>
                <a:lnTo>
                  <a:pt x="1178560" y="1618754"/>
                </a:lnTo>
                <a:lnTo>
                  <a:pt x="1219123" y="1601711"/>
                </a:lnTo>
                <a:lnTo>
                  <a:pt x="1242034" y="1599412"/>
                </a:lnTo>
                <a:lnTo>
                  <a:pt x="1264958" y="1601711"/>
                </a:lnTo>
                <a:lnTo>
                  <a:pt x="1305534" y="1618754"/>
                </a:lnTo>
                <a:lnTo>
                  <a:pt x="1336268" y="1649463"/>
                </a:lnTo>
                <a:lnTo>
                  <a:pt x="1353337" y="1690027"/>
                </a:lnTo>
                <a:lnTo>
                  <a:pt x="1355661" y="1712937"/>
                </a:lnTo>
                <a:lnTo>
                  <a:pt x="1355661" y="1589392"/>
                </a:lnTo>
                <a:lnTo>
                  <a:pt x="1327175" y="1567383"/>
                </a:lnTo>
                <a:lnTo>
                  <a:pt x="1286878" y="1550403"/>
                </a:lnTo>
                <a:lnTo>
                  <a:pt x="1242034" y="1544383"/>
                </a:lnTo>
                <a:lnTo>
                  <a:pt x="1197203" y="1550403"/>
                </a:lnTo>
                <a:lnTo>
                  <a:pt x="1162824" y="1564906"/>
                </a:lnTo>
                <a:lnTo>
                  <a:pt x="912634" y="1259865"/>
                </a:lnTo>
                <a:lnTo>
                  <a:pt x="912634" y="27482"/>
                </a:lnTo>
                <a:lnTo>
                  <a:pt x="885088" y="0"/>
                </a:lnTo>
                <a:lnTo>
                  <a:pt x="874382" y="2159"/>
                </a:lnTo>
                <a:lnTo>
                  <a:pt x="865632" y="8051"/>
                </a:lnTo>
                <a:lnTo>
                  <a:pt x="859739" y="16789"/>
                </a:lnTo>
                <a:lnTo>
                  <a:pt x="857580" y="27482"/>
                </a:lnTo>
                <a:lnTo>
                  <a:pt x="857580" y="1276007"/>
                </a:lnTo>
                <a:lnTo>
                  <a:pt x="859751" y="1282192"/>
                </a:lnTo>
                <a:lnTo>
                  <a:pt x="1119174" y="1598434"/>
                </a:lnTo>
                <a:lnTo>
                  <a:pt x="1096441" y="1627847"/>
                </a:lnTo>
                <a:lnTo>
                  <a:pt x="1079436" y="1668106"/>
                </a:lnTo>
                <a:lnTo>
                  <a:pt x="1073391" y="1712937"/>
                </a:lnTo>
                <a:lnTo>
                  <a:pt x="1079436" y="1757743"/>
                </a:lnTo>
                <a:lnTo>
                  <a:pt x="1096441" y="1798002"/>
                </a:lnTo>
                <a:lnTo>
                  <a:pt x="1122807" y="1832102"/>
                </a:lnTo>
                <a:lnTo>
                  <a:pt x="1156931" y="1858454"/>
                </a:lnTo>
                <a:lnTo>
                  <a:pt x="1197203" y="1875447"/>
                </a:lnTo>
                <a:lnTo>
                  <a:pt x="1242034" y="1881492"/>
                </a:lnTo>
                <a:lnTo>
                  <a:pt x="1286878" y="1875447"/>
                </a:lnTo>
                <a:lnTo>
                  <a:pt x="1327175" y="1858454"/>
                </a:lnTo>
                <a:lnTo>
                  <a:pt x="1361300" y="1832102"/>
                </a:lnTo>
                <a:lnTo>
                  <a:pt x="1387665" y="1798002"/>
                </a:lnTo>
                <a:lnTo>
                  <a:pt x="1404658" y="1757743"/>
                </a:lnTo>
                <a:lnTo>
                  <a:pt x="1410677" y="1712937"/>
                </a:lnTo>
                <a:close/>
              </a:path>
              <a:path w="2197734" h="4105275">
                <a:moveTo>
                  <a:pt x="1521358" y="693496"/>
                </a:moveTo>
                <a:lnTo>
                  <a:pt x="1515338" y="648690"/>
                </a:lnTo>
                <a:lnTo>
                  <a:pt x="1498346" y="608418"/>
                </a:lnTo>
                <a:lnTo>
                  <a:pt x="1471980" y="574306"/>
                </a:lnTo>
                <a:lnTo>
                  <a:pt x="1466342" y="569963"/>
                </a:lnTo>
                <a:lnTo>
                  <a:pt x="1466342" y="693496"/>
                </a:lnTo>
                <a:lnTo>
                  <a:pt x="1464030" y="716407"/>
                </a:lnTo>
                <a:lnTo>
                  <a:pt x="1446949" y="756945"/>
                </a:lnTo>
                <a:lnTo>
                  <a:pt x="1416227" y="787654"/>
                </a:lnTo>
                <a:lnTo>
                  <a:pt x="1375664" y="804722"/>
                </a:lnTo>
                <a:lnTo>
                  <a:pt x="1352753" y="807021"/>
                </a:lnTo>
                <a:lnTo>
                  <a:pt x="1329829" y="804722"/>
                </a:lnTo>
                <a:lnTo>
                  <a:pt x="1289253" y="787654"/>
                </a:lnTo>
                <a:lnTo>
                  <a:pt x="1258531" y="756945"/>
                </a:lnTo>
                <a:lnTo>
                  <a:pt x="1241475" y="716407"/>
                </a:lnTo>
                <a:lnTo>
                  <a:pt x="1239177" y="693496"/>
                </a:lnTo>
                <a:lnTo>
                  <a:pt x="1241475" y="670572"/>
                </a:lnTo>
                <a:lnTo>
                  <a:pt x="1258531" y="630021"/>
                </a:lnTo>
                <a:lnTo>
                  <a:pt x="1289240" y="599313"/>
                </a:lnTo>
                <a:lnTo>
                  <a:pt x="1329829" y="582269"/>
                </a:lnTo>
                <a:lnTo>
                  <a:pt x="1352753" y="579970"/>
                </a:lnTo>
                <a:lnTo>
                  <a:pt x="1375664" y="582269"/>
                </a:lnTo>
                <a:lnTo>
                  <a:pt x="1416227" y="599313"/>
                </a:lnTo>
                <a:lnTo>
                  <a:pt x="1446949" y="630021"/>
                </a:lnTo>
                <a:lnTo>
                  <a:pt x="1464030" y="670572"/>
                </a:lnTo>
                <a:lnTo>
                  <a:pt x="1466342" y="693496"/>
                </a:lnTo>
                <a:lnTo>
                  <a:pt x="1466342" y="569963"/>
                </a:lnTo>
                <a:lnTo>
                  <a:pt x="1437855" y="547954"/>
                </a:lnTo>
                <a:lnTo>
                  <a:pt x="1397584" y="530961"/>
                </a:lnTo>
                <a:lnTo>
                  <a:pt x="1380261" y="528637"/>
                </a:lnTo>
                <a:lnTo>
                  <a:pt x="1380261" y="27482"/>
                </a:lnTo>
                <a:lnTo>
                  <a:pt x="1378102" y="16789"/>
                </a:lnTo>
                <a:lnTo>
                  <a:pt x="1372209" y="8051"/>
                </a:lnTo>
                <a:lnTo>
                  <a:pt x="1363459" y="2159"/>
                </a:lnTo>
                <a:lnTo>
                  <a:pt x="1352753" y="0"/>
                </a:lnTo>
                <a:lnTo>
                  <a:pt x="1342021" y="2159"/>
                </a:lnTo>
                <a:lnTo>
                  <a:pt x="1333271" y="8051"/>
                </a:lnTo>
                <a:lnTo>
                  <a:pt x="1327365" y="16789"/>
                </a:lnTo>
                <a:lnTo>
                  <a:pt x="1325206" y="27482"/>
                </a:lnTo>
                <a:lnTo>
                  <a:pt x="1325206" y="528650"/>
                </a:lnTo>
                <a:lnTo>
                  <a:pt x="1307909" y="530961"/>
                </a:lnTo>
                <a:lnTo>
                  <a:pt x="1267625" y="547954"/>
                </a:lnTo>
                <a:lnTo>
                  <a:pt x="1233487" y="574306"/>
                </a:lnTo>
                <a:lnTo>
                  <a:pt x="1207122" y="608418"/>
                </a:lnTo>
                <a:lnTo>
                  <a:pt x="1190129" y="648690"/>
                </a:lnTo>
                <a:lnTo>
                  <a:pt x="1184109" y="693496"/>
                </a:lnTo>
                <a:lnTo>
                  <a:pt x="1190129" y="738301"/>
                </a:lnTo>
                <a:lnTo>
                  <a:pt x="1207122" y="778548"/>
                </a:lnTo>
                <a:lnTo>
                  <a:pt x="1233487" y="812660"/>
                </a:lnTo>
                <a:lnTo>
                  <a:pt x="1267625" y="839012"/>
                </a:lnTo>
                <a:lnTo>
                  <a:pt x="1307909" y="856005"/>
                </a:lnTo>
                <a:lnTo>
                  <a:pt x="1352753" y="862050"/>
                </a:lnTo>
                <a:lnTo>
                  <a:pt x="1397584" y="856005"/>
                </a:lnTo>
                <a:lnTo>
                  <a:pt x="1437855" y="839012"/>
                </a:lnTo>
                <a:lnTo>
                  <a:pt x="1471980" y="812660"/>
                </a:lnTo>
                <a:lnTo>
                  <a:pt x="1498346" y="778548"/>
                </a:lnTo>
                <a:lnTo>
                  <a:pt x="1515338" y="738301"/>
                </a:lnTo>
                <a:lnTo>
                  <a:pt x="1521358" y="693496"/>
                </a:lnTo>
                <a:close/>
              </a:path>
              <a:path w="2197734" h="4105275">
                <a:moveTo>
                  <a:pt x="1851812" y="3247910"/>
                </a:moveTo>
                <a:lnTo>
                  <a:pt x="1845792" y="3203105"/>
                </a:lnTo>
                <a:lnTo>
                  <a:pt x="1828800" y="3162846"/>
                </a:lnTo>
                <a:lnTo>
                  <a:pt x="1802434" y="3128746"/>
                </a:lnTo>
                <a:lnTo>
                  <a:pt x="1796796" y="3124403"/>
                </a:lnTo>
                <a:lnTo>
                  <a:pt x="1796796" y="3247910"/>
                </a:lnTo>
                <a:lnTo>
                  <a:pt x="1794471" y="3270821"/>
                </a:lnTo>
                <a:lnTo>
                  <a:pt x="1777390" y="3311360"/>
                </a:lnTo>
                <a:lnTo>
                  <a:pt x="1746669" y="3342055"/>
                </a:lnTo>
                <a:lnTo>
                  <a:pt x="1706092" y="3359137"/>
                </a:lnTo>
                <a:lnTo>
                  <a:pt x="1683169" y="3361436"/>
                </a:lnTo>
                <a:lnTo>
                  <a:pt x="1660258" y="3359137"/>
                </a:lnTo>
                <a:lnTo>
                  <a:pt x="1619694" y="3342055"/>
                </a:lnTo>
                <a:lnTo>
                  <a:pt x="1588985" y="3311347"/>
                </a:lnTo>
                <a:lnTo>
                  <a:pt x="1571929" y="3270808"/>
                </a:lnTo>
                <a:lnTo>
                  <a:pt x="1569631" y="3247910"/>
                </a:lnTo>
                <a:lnTo>
                  <a:pt x="1571929" y="3225000"/>
                </a:lnTo>
                <a:lnTo>
                  <a:pt x="1588985" y="3184461"/>
                </a:lnTo>
                <a:lnTo>
                  <a:pt x="1619694" y="3153753"/>
                </a:lnTo>
                <a:lnTo>
                  <a:pt x="1660258" y="3136684"/>
                </a:lnTo>
                <a:lnTo>
                  <a:pt x="1683169" y="3134385"/>
                </a:lnTo>
                <a:lnTo>
                  <a:pt x="1706092" y="3136684"/>
                </a:lnTo>
                <a:lnTo>
                  <a:pt x="1746669" y="3153753"/>
                </a:lnTo>
                <a:lnTo>
                  <a:pt x="1777403" y="3184461"/>
                </a:lnTo>
                <a:lnTo>
                  <a:pt x="1794471" y="3225000"/>
                </a:lnTo>
                <a:lnTo>
                  <a:pt x="1796796" y="3247910"/>
                </a:lnTo>
                <a:lnTo>
                  <a:pt x="1796796" y="3124403"/>
                </a:lnTo>
                <a:lnTo>
                  <a:pt x="1768309" y="3102394"/>
                </a:lnTo>
                <a:lnTo>
                  <a:pt x="1728012" y="3085388"/>
                </a:lnTo>
                <a:lnTo>
                  <a:pt x="1710728" y="3083064"/>
                </a:lnTo>
                <a:lnTo>
                  <a:pt x="1710728" y="1624596"/>
                </a:lnTo>
                <a:lnTo>
                  <a:pt x="1708785" y="1618742"/>
                </a:lnTo>
                <a:lnTo>
                  <a:pt x="1128458" y="840409"/>
                </a:lnTo>
                <a:lnTo>
                  <a:pt x="1128458" y="27482"/>
                </a:lnTo>
                <a:lnTo>
                  <a:pt x="1126286" y="16789"/>
                </a:lnTo>
                <a:lnTo>
                  <a:pt x="1120394" y="8051"/>
                </a:lnTo>
                <a:lnTo>
                  <a:pt x="1111643" y="2159"/>
                </a:lnTo>
                <a:lnTo>
                  <a:pt x="1100950" y="0"/>
                </a:lnTo>
                <a:lnTo>
                  <a:pt x="1090218" y="2159"/>
                </a:lnTo>
                <a:lnTo>
                  <a:pt x="1081455" y="8051"/>
                </a:lnTo>
                <a:lnTo>
                  <a:pt x="1075550" y="16789"/>
                </a:lnTo>
                <a:lnTo>
                  <a:pt x="1073391" y="27482"/>
                </a:lnTo>
                <a:lnTo>
                  <a:pt x="1073391" y="855408"/>
                </a:lnTo>
                <a:lnTo>
                  <a:pt x="1075334" y="861263"/>
                </a:lnTo>
                <a:lnTo>
                  <a:pt x="1655660" y="1639595"/>
                </a:lnTo>
                <a:lnTo>
                  <a:pt x="1655660" y="3083064"/>
                </a:lnTo>
                <a:lnTo>
                  <a:pt x="1598066" y="3102394"/>
                </a:lnTo>
                <a:lnTo>
                  <a:pt x="1563941" y="3128746"/>
                </a:lnTo>
                <a:lnTo>
                  <a:pt x="1537589" y="3162846"/>
                </a:lnTo>
                <a:lnTo>
                  <a:pt x="1520596" y="3203105"/>
                </a:lnTo>
                <a:lnTo>
                  <a:pt x="1514576" y="3247910"/>
                </a:lnTo>
                <a:lnTo>
                  <a:pt x="1520596" y="3292716"/>
                </a:lnTo>
                <a:lnTo>
                  <a:pt x="1537589" y="3332975"/>
                </a:lnTo>
                <a:lnTo>
                  <a:pt x="1563941" y="3367074"/>
                </a:lnTo>
                <a:lnTo>
                  <a:pt x="1598066" y="3393427"/>
                </a:lnTo>
                <a:lnTo>
                  <a:pt x="1638338" y="3410432"/>
                </a:lnTo>
                <a:lnTo>
                  <a:pt x="1683169" y="3416465"/>
                </a:lnTo>
                <a:lnTo>
                  <a:pt x="1728012" y="3410432"/>
                </a:lnTo>
                <a:lnTo>
                  <a:pt x="1768309" y="3393427"/>
                </a:lnTo>
                <a:lnTo>
                  <a:pt x="1802434" y="3367074"/>
                </a:lnTo>
                <a:lnTo>
                  <a:pt x="1828800" y="3332975"/>
                </a:lnTo>
                <a:lnTo>
                  <a:pt x="1845792" y="3292716"/>
                </a:lnTo>
                <a:lnTo>
                  <a:pt x="1851812" y="3247910"/>
                </a:lnTo>
                <a:close/>
              </a:path>
              <a:path w="2197734" h="4105275">
                <a:moveTo>
                  <a:pt x="2197366" y="2844927"/>
                </a:moveTo>
                <a:lnTo>
                  <a:pt x="2191347" y="2800134"/>
                </a:lnTo>
                <a:lnTo>
                  <a:pt x="2174354" y="2759875"/>
                </a:lnTo>
                <a:lnTo>
                  <a:pt x="2147989" y="2725763"/>
                </a:lnTo>
                <a:lnTo>
                  <a:pt x="2142350" y="2721419"/>
                </a:lnTo>
                <a:lnTo>
                  <a:pt x="2142350" y="2844927"/>
                </a:lnTo>
                <a:lnTo>
                  <a:pt x="2140039" y="2867850"/>
                </a:lnTo>
                <a:lnTo>
                  <a:pt x="2122957" y="2908414"/>
                </a:lnTo>
                <a:lnTo>
                  <a:pt x="2092236" y="2939110"/>
                </a:lnTo>
                <a:lnTo>
                  <a:pt x="2051672" y="2956179"/>
                </a:lnTo>
                <a:lnTo>
                  <a:pt x="2028761" y="2958503"/>
                </a:lnTo>
                <a:lnTo>
                  <a:pt x="2005838" y="2956179"/>
                </a:lnTo>
                <a:lnTo>
                  <a:pt x="1965261" y="2939110"/>
                </a:lnTo>
                <a:lnTo>
                  <a:pt x="1934527" y="2908414"/>
                </a:lnTo>
                <a:lnTo>
                  <a:pt x="1917433" y="2867850"/>
                </a:lnTo>
                <a:lnTo>
                  <a:pt x="1915134" y="2844927"/>
                </a:lnTo>
                <a:lnTo>
                  <a:pt x="1917433" y="2822041"/>
                </a:lnTo>
                <a:lnTo>
                  <a:pt x="1934527" y="2781490"/>
                </a:lnTo>
                <a:lnTo>
                  <a:pt x="1965261" y="2750769"/>
                </a:lnTo>
                <a:lnTo>
                  <a:pt x="2005838" y="2733713"/>
                </a:lnTo>
                <a:lnTo>
                  <a:pt x="2028761" y="2731414"/>
                </a:lnTo>
                <a:lnTo>
                  <a:pt x="2051672" y="2733713"/>
                </a:lnTo>
                <a:lnTo>
                  <a:pt x="2092236" y="2750769"/>
                </a:lnTo>
                <a:lnTo>
                  <a:pt x="2122957" y="2781490"/>
                </a:lnTo>
                <a:lnTo>
                  <a:pt x="2140039" y="2822041"/>
                </a:lnTo>
                <a:lnTo>
                  <a:pt x="2142350" y="2844927"/>
                </a:lnTo>
                <a:lnTo>
                  <a:pt x="2142350" y="2721419"/>
                </a:lnTo>
                <a:lnTo>
                  <a:pt x="2113864" y="2699410"/>
                </a:lnTo>
                <a:lnTo>
                  <a:pt x="2073592" y="2682417"/>
                </a:lnTo>
                <a:lnTo>
                  <a:pt x="2056269" y="2680093"/>
                </a:lnTo>
                <a:lnTo>
                  <a:pt x="2056269" y="1561592"/>
                </a:lnTo>
                <a:lnTo>
                  <a:pt x="2054567" y="1556092"/>
                </a:lnTo>
                <a:lnTo>
                  <a:pt x="1672501" y="1007071"/>
                </a:lnTo>
                <a:lnTo>
                  <a:pt x="1672501" y="27482"/>
                </a:lnTo>
                <a:lnTo>
                  <a:pt x="1670342" y="16789"/>
                </a:lnTo>
                <a:lnTo>
                  <a:pt x="1664449" y="8051"/>
                </a:lnTo>
                <a:lnTo>
                  <a:pt x="1655699" y="2159"/>
                </a:lnTo>
                <a:lnTo>
                  <a:pt x="1645005" y="0"/>
                </a:lnTo>
                <a:lnTo>
                  <a:pt x="1634274" y="2159"/>
                </a:lnTo>
                <a:lnTo>
                  <a:pt x="1625511" y="8051"/>
                </a:lnTo>
                <a:lnTo>
                  <a:pt x="1619605" y="16789"/>
                </a:lnTo>
                <a:lnTo>
                  <a:pt x="1617446" y="27482"/>
                </a:lnTo>
                <a:lnTo>
                  <a:pt x="1617446" y="1021334"/>
                </a:lnTo>
                <a:lnTo>
                  <a:pt x="1619148" y="1026769"/>
                </a:lnTo>
                <a:lnTo>
                  <a:pt x="2001215" y="1575841"/>
                </a:lnTo>
                <a:lnTo>
                  <a:pt x="2001240" y="2680081"/>
                </a:lnTo>
                <a:lnTo>
                  <a:pt x="1943620" y="2699410"/>
                </a:lnTo>
                <a:lnTo>
                  <a:pt x="1909495" y="2725763"/>
                </a:lnTo>
                <a:lnTo>
                  <a:pt x="1883130" y="2759875"/>
                </a:lnTo>
                <a:lnTo>
                  <a:pt x="1866138" y="2800134"/>
                </a:lnTo>
                <a:lnTo>
                  <a:pt x="1860118" y="2844927"/>
                </a:lnTo>
                <a:lnTo>
                  <a:pt x="1866138" y="2889758"/>
                </a:lnTo>
                <a:lnTo>
                  <a:pt x="1883130" y="2930029"/>
                </a:lnTo>
                <a:lnTo>
                  <a:pt x="1909495" y="2964129"/>
                </a:lnTo>
                <a:lnTo>
                  <a:pt x="1943620" y="2990481"/>
                </a:lnTo>
                <a:lnTo>
                  <a:pt x="1983917" y="3007474"/>
                </a:lnTo>
                <a:lnTo>
                  <a:pt x="2028761" y="3013481"/>
                </a:lnTo>
                <a:lnTo>
                  <a:pt x="2073592" y="3007461"/>
                </a:lnTo>
                <a:lnTo>
                  <a:pt x="2113864" y="2990469"/>
                </a:lnTo>
                <a:lnTo>
                  <a:pt x="2147989" y="2964116"/>
                </a:lnTo>
                <a:lnTo>
                  <a:pt x="2174354" y="2930004"/>
                </a:lnTo>
                <a:lnTo>
                  <a:pt x="2191334" y="2889758"/>
                </a:lnTo>
                <a:lnTo>
                  <a:pt x="2197366" y="2844927"/>
                </a:lnTo>
                <a:close/>
              </a:path>
            </a:pathLst>
          </a:custGeom>
          <a:solidFill>
            <a:srgbClr val="3324E1">
              <a:alpha val="30979"/>
            </a:srgbClr>
          </a:solidFill>
        </p:spPr>
        <p:txBody>
          <a:bodyPr wrap="square" lIns="0" tIns="0" rIns="0" bIns="0" rtlCol="0"/>
          <a:lstStyle/>
          <a:p>
            <a:endParaRPr/>
          </a:p>
        </p:txBody>
      </p:sp>
      <p:sp>
        <p:nvSpPr>
          <p:cNvPr id="7" name="object 7"/>
          <p:cNvSpPr/>
          <p:nvPr/>
        </p:nvSpPr>
        <p:spPr>
          <a:xfrm>
            <a:off x="264833" y="7184529"/>
            <a:ext cx="1212850" cy="3100705"/>
          </a:xfrm>
          <a:custGeom>
            <a:avLst/>
            <a:gdLst/>
            <a:ahLst/>
            <a:cxnLst/>
            <a:rect l="l" t="t" r="r" b="b"/>
            <a:pathLst>
              <a:path w="1212850" h="3100704">
                <a:moveTo>
                  <a:pt x="732269" y="1961857"/>
                </a:moveTo>
                <a:lnTo>
                  <a:pt x="729132" y="1954403"/>
                </a:lnTo>
                <a:lnTo>
                  <a:pt x="208241" y="1436738"/>
                </a:lnTo>
                <a:lnTo>
                  <a:pt x="208241" y="981278"/>
                </a:lnTo>
                <a:lnTo>
                  <a:pt x="269392" y="960742"/>
                </a:lnTo>
                <a:lnTo>
                  <a:pt x="305612" y="932738"/>
                </a:lnTo>
                <a:lnTo>
                  <a:pt x="333603" y="896493"/>
                </a:lnTo>
                <a:lnTo>
                  <a:pt x="351663" y="853706"/>
                </a:lnTo>
                <a:lnTo>
                  <a:pt x="358076" y="806069"/>
                </a:lnTo>
                <a:lnTo>
                  <a:pt x="351663" y="758456"/>
                </a:lnTo>
                <a:lnTo>
                  <a:pt x="333603" y="715670"/>
                </a:lnTo>
                <a:lnTo>
                  <a:pt x="310248" y="685419"/>
                </a:lnTo>
                <a:lnTo>
                  <a:pt x="305612" y="679424"/>
                </a:lnTo>
                <a:lnTo>
                  <a:pt x="299618" y="674801"/>
                </a:lnTo>
                <a:lnTo>
                  <a:pt x="299618" y="806069"/>
                </a:lnTo>
                <a:lnTo>
                  <a:pt x="297167" y="830414"/>
                </a:lnTo>
                <a:lnTo>
                  <a:pt x="279031" y="873518"/>
                </a:lnTo>
                <a:lnTo>
                  <a:pt x="246418" y="906157"/>
                </a:lnTo>
                <a:lnTo>
                  <a:pt x="203352" y="924293"/>
                </a:lnTo>
                <a:lnTo>
                  <a:pt x="179031" y="926757"/>
                </a:lnTo>
                <a:lnTo>
                  <a:pt x="154686" y="924293"/>
                </a:lnTo>
                <a:lnTo>
                  <a:pt x="111594" y="906157"/>
                </a:lnTo>
                <a:lnTo>
                  <a:pt x="78994" y="873518"/>
                </a:lnTo>
                <a:lnTo>
                  <a:pt x="60845" y="830414"/>
                </a:lnTo>
                <a:lnTo>
                  <a:pt x="58407" y="806069"/>
                </a:lnTo>
                <a:lnTo>
                  <a:pt x="60845" y="781735"/>
                </a:lnTo>
                <a:lnTo>
                  <a:pt x="78994" y="738644"/>
                </a:lnTo>
                <a:lnTo>
                  <a:pt x="111594" y="706018"/>
                </a:lnTo>
                <a:lnTo>
                  <a:pt x="154686" y="687870"/>
                </a:lnTo>
                <a:lnTo>
                  <a:pt x="179031" y="685419"/>
                </a:lnTo>
                <a:lnTo>
                  <a:pt x="203352" y="687870"/>
                </a:lnTo>
                <a:lnTo>
                  <a:pt x="246418" y="706018"/>
                </a:lnTo>
                <a:lnTo>
                  <a:pt x="279031" y="738644"/>
                </a:lnTo>
                <a:lnTo>
                  <a:pt x="297167" y="781735"/>
                </a:lnTo>
                <a:lnTo>
                  <a:pt x="299618" y="806069"/>
                </a:lnTo>
                <a:lnTo>
                  <a:pt x="299618" y="674801"/>
                </a:lnTo>
                <a:lnTo>
                  <a:pt x="269392" y="651433"/>
                </a:lnTo>
                <a:lnTo>
                  <a:pt x="226631" y="633387"/>
                </a:lnTo>
                <a:lnTo>
                  <a:pt x="179031" y="626986"/>
                </a:lnTo>
                <a:lnTo>
                  <a:pt x="131419" y="633387"/>
                </a:lnTo>
                <a:lnTo>
                  <a:pt x="88646" y="651433"/>
                </a:lnTo>
                <a:lnTo>
                  <a:pt x="52425" y="679424"/>
                </a:lnTo>
                <a:lnTo>
                  <a:pt x="24434" y="715670"/>
                </a:lnTo>
                <a:lnTo>
                  <a:pt x="6388" y="758456"/>
                </a:lnTo>
                <a:lnTo>
                  <a:pt x="0" y="806069"/>
                </a:lnTo>
                <a:lnTo>
                  <a:pt x="6388" y="853706"/>
                </a:lnTo>
                <a:lnTo>
                  <a:pt x="24434" y="896493"/>
                </a:lnTo>
                <a:lnTo>
                  <a:pt x="52425" y="932738"/>
                </a:lnTo>
                <a:lnTo>
                  <a:pt x="88646" y="960742"/>
                </a:lnTo>
                <a:lnTo>
                  <a:pt x="131419" y="978801"/>
                </a:lnTo>
                <a:lnTo>
                  <a:pt x="149821" y="981278"/>
                </a:lnTo>
                <a:lnTo>
                  <a:pt x="149783" y="1456740"/>
                </a:lnTo>
                <a:lnTo>
                  <a:pt x="152869" y="1464183"/>
                </a:lnTo>
                <a:lnTo>
                  <a:pt x="673811" y="1981809"/>
                </a:lnTo>
                <a:lnTo>
                  <a:pt x="673811" y="3071126"/>
                </a:lnTo>
                <a:lnTo>
                  <a:pt x="676109" y="3082506"/>
                </a:lnTo>
                <a:lnTo>
                  <a:pt x="682371" y="3091789"/>
                </a:lnTo>
                <a:lnTo>
                  <a:pt x="691654" y="3098050"/>
                </a:lnTo>
                <a:lnTo>
                  <a:pt x="703008" y="3100349"/>
                </a:lnTo>
                <a:lnTo>
                  <a:pt x="714387" y="3098050"/>
                </a:lnTo>
                <a:lnTo>
                  <a:pt x="723684" y="3091789"/>
                </a:lnTo>
                <a:lnTo>
                  <a:pt x="729957" y="3082506"/>
                </a:lnTo>
                <a:lnTo>
                  <a:pt x="732269" y="3071126"/>
                </a:lnTo>
                <a:lnTo>
                  <a:pt x="732269" y="1961857"/>
                </a:lnTo>
                <a:close/>
              </a:path>
              <a:path w="1212850" h="3100704">
                <a:moveTo>
                  <a:pt x="1122083" y="1357909"/>
                </a:moveTo>
                <a:lnTo>
                  <a:pt x="1115695" y="1310297"/>
                </a:lnTo>
                <a:lnTo>
                  <a:pt x="1097648" y="1267510"/>
                </a:lnTo>
                <a:lnTo>
                  <a:pt x="1074280" y="1237259"/>
                </a:lnTo>
                <a:lnTo>
                  <a:pt x="1063637" y="1226629"/>
                </a:lnTo>
                <a:lnTo>
                  <a:pt x="1063637" y="1357909"/>
                </a:lnTo>
                <a:lnTo>
                  <a:pt x="1061199" y="1382255"/>
                </a:lnTo>
                <a:lnTo>
                  <a:pt x="1043063" y="1425359"/>
                </a:lnTo>
                <a:lnTo>
                  <a:pt x="1010450" y="1457998"/>
                </a:lnTo>
                <a:lnTo>
                  <a:pt x="967397" y="1476133"/>
                </a:lnTo>
                <a:lnTo>
                  <a:pt x="943051" y="1478597"/>
                </a:lnTo>
                <a:lnTo>
                  <a:pt x="918718" y="1476133"/>
                </a:lnTo>
                <a:lnTo>
                  <a:pt x="875639" y="1457998"/>
                </a:lnTo>
                <a:lnTo>
                  <a:pt x="843013" y="1425359"/>
                </a:lnTo>
                <a:lnTo>
                  <a:pt x="824890" y="1382255"/>
                </a:lnTo>
                <a:lnTo>
                  <a:pt x="822426" y="1357909"/>
                </a:lnTo>
                <a:lnTo>
                  <a:pt x="824890" y="1333576"/>
                </a:lnTo>
                <a:lnTo>
                  <a:pt x="843013" y="1290485"/>
                </a:lnTo>
                <a:lnTo>
                  <a:pt x="875639" y="1257846"/>
                </a:lnTo>
                <a:lnTo>
                  <a:pt x="918718" y="1239710"/>
                </a:lnTo>
                <a:lnTo>
                  <a:pt x="943051" y="1237259"/>
                </a:lnTo>
                <a:lnTo>
                  <a:pt x="967397" y="1239710"/>
                </a:lnTo>
                <a:lnTo>
                  <a:pt x="1010450" y="1257846"/>
                </a:lnTo>
                <a:lnTo>
                  <a:pt x="1043063" y="1290485"/>
                </a:lnTo>
                <a:lnTo>
                  <a:pt x="1061199" y="1333576"/>
                </a:lnTo>
                <a:lnTo>
                  <a:pt x="1063637" y="1357909"/>
                </a:lnTo>
                <a:lnTo>
                  <a:pt x="1063637" y="1226629"/>
                </a:lnTo>
                <a:lnTo>
                  <a:pt x="1033411" y="1203261"/>
                </a:lnTo>
                <a:lnTo>
                  <a:pt x="990650" y="1185202"/>
                </a:lnTo>
                <a:lnTo>
                  <a:pt x="943051" y="1178775"/>
                </a:lnTo>
                <a:lnTo>
                  <a:pt x="895464" y="1185202"/>
                </a:lnTo>
                <a:lnTo>
                  <a:pt x="852690" y="1203261"/>
                </a:lnTo>
                <a:lnTo>
                  <a:pt x="816457" y="1231265"/>
                </a:lnTo>
                <a:lnTo>
                  <a:pt x="788454" y="1267510"/>
                </a:lnTo>
                <a:lnTo>
                  <a:pt x="770407" y="1310297"/>
                </a:lnTo>
                <a:lnTo>
                  <a:pt x="764019" y="1357909"/>
                </a:lnTo>
                <a:lnTo>
                  <a:pt x="770407" y="1405547"/>
                </a:lnTo>
                <a:lnTo>
                  <a:pt x="788454" y="1448333"/>
                </a:lnTo>
                <a:lnTo>
                  <a:pt x="816457" y="1484591"/>
                </a:lnTo>
                <a:lnTo>
                  <a:pt x="852690" y="1512582"/>
                </a:lnTo>
                <a:lnTo>
                  <a:pt x="895464" y="1530642"/>
                </a:lnTo>
                <a:lnTo>
                  <a:pt x="913853" y="1533118"/>
                </a:lnTo>
                <a:lnTo>
                  <a:pt x="913853" y="3071126"/>
                </a:lnTo>
                <a:lnTo>
                  <a:pt x="916139" y="3082506"/>
                </a:lnTo>
                <a:lnTo>
                  <a:pt x="922401" y="3091789"/>
                </a:lnTo>
                <a:lnTo>
                  <a:pt x="931684" y="3098050"/>
                </a:lnTo>
                <a:lnTo>
                  <a:pt x="943051" y="3100349"/>
                </a:lnTo>
                <a:lnTo>
                  <a:pt x="954417" y="3098050"/>
                </a:lnTo>
                <a:lnTo>
                  <a:pt x="963701" y="3091789"/>
                </a:lnTo>
                <a:lnTo>
                  <a:pt x="969962" y="3082506"/>
                </a:lnTo>
                <a:lnTo>
                  <a:pt x="972261" y="3071126"/>
                </a:lnTo>
                <a:lnTo>
                  <a:pt x="972261" y="1533118"/>
                </a:lnTo>
                <a:lnTo>
                  <a:pt x="990650" y="1530642"/>
                </a:lnTo>
                <a:lnTo>
                  <a:pt x="1033411" y="1512582"/>
                </a:lnTo>
                <a:lnTo>
                  <a:pt x="1069644" y="1484591"/>
                </a:lnTo>
                <a:lnTo>
                  <a:pt x="1074267" y="1478597"/>
                </a:lnTo>
                <a:lnTo>
                  <a:pt x="1097648" y="1448333"/>
                </a:lnTo>
                <a:lnTo>
                  <a:pt x="1115695" y="1405547"/>
                </a:lnTo>
                <a:lnTo>
                  <a:pt x="1122083" y="1357909"/>
                </a:lnTo>
                <a:close/>
              </a:path>
              <a:path w="1212850" h="3100704">
                <a:moveTo>
                  <a:pt x="1212291" y="1087107"/>
                </a:moveTo>
                <a:lnTo>
                  <a:pt x="1210818" y="1081913"/>
                </a:lnTo>
                <a:lnTo>
                  <a:pt x="740130" y="310476"/>
                </a:lnTo>
                <a:lnTo>
                  <a:pt x="746264" y="305739"/>
                </a:lnTo>
                <a:lnTo>
                  <a:pt x="750912" y="299720"/>
                </a:lnTo>
                <a:lnTo>
                  <a:pt x="774268" y="269494"/>
                </a:lnTo>
                <a:lnTo>
                  <a:pt x="792314" y="226720"/>
                </a:lnTo>
                <a:lnTo>
                  <a:pt x="798703" y="179120"/>
                </a:lnTo>
                <a:lnTo>
                  <a:pt x="792314" y="131508"/>
                </a:lnTo>
                <a:lnTo>
                  <a:pt x="774268" y="88709"/>
                </a:lnTo>
                <a:lnTo>
                  <a:pt x="750874" y="58432"/>
                </a:lnTo>
                <a:lnTo>
                  <a:pt x="746264" y="52463"/>
                </a:lnTo>
                <a:lnTo>
                  <a:pt x="740257" y="47828"/>
                </a:lnTo>
                <a:lnTo>
                  <a:pt x="740257" y="179120"/>
                </a:lnTo>
                <a:lnTo>
                  <a:pt x="737819" y="203441"/>
                </a:lnTo>
                <a:lnTo>
                  <a:pt x="719709" y="246519"/>
                </a:lnTo>
                <a:lnTo>
                  <a:pt x="687082" y="279158"/>
                </a:lnTo>
                <a:lnTo>
                  <a:pt x="644004" y="297281"/>
                </a:lnTo>
                <a:lnTo>
                  <a:pt x="619671" y="299720"/>
                </a:lnTo>
                <a:lnTo>
                  <a:pt x="595350" y="297281"/>
                </a:lnTo>
                <a:lnTo>
                  <a:pt x="552284" y="279158"/>
                </a:lnTo>
                <a:lnTo>
                  <a:pt x="519658" y="246519"/>
                </a:lnTo>
                <a:lnTo>
                  <a:pt x="501523" y="203441"/>
                </a:lnTo>
                <a:lnTo>
                  <a:pt x="499084" y="179120"/>
                </a:lnTo>
                <a:lnTo>
                  <a:pt x="501523" y="154774"/>
                </a:lnTo>
                <a:lnTo>
                  <a:pt x="519658" y="111671"/>
                </a:lnTo>
                <a:lnTo>
                  <a:pt x="552284" y="79032"/>
                </a:lnTo>
                <a:lnTo>
                  <a:pt x="595350" y="60883"/>
                </a:lnTo>
                <a:lnTo>
                  <a:pt x="619671" y="58432"/>
                </a:lnTo>
                <a:lnTo>
                  <a:pt x="644004" y="60883"/>
                </a:lnTo>
                <a:lnTo>
                  <a:pt x="687057" y="79032"/>
                </a:lnTo>
                <a:lnTo>
                  <a:pt x="719683" y="111671"/>
                </a:lnTo>
                <a:lnTo>
                  <a:pt x="737806" y="154774"/>
                </a:lnTo>
                <a:lnTo>
                  <a:pt x="740257" y="179120"/>
                </a:lnTo>
                <a:lnTo>
                  <a:pt x="740257" y="47828"/>
                </a:lnTo>
                <a:lnTo>
                  <a:pt x="710031" y="24447"/>
                </a:lnTo>
                <a:lnTo>
                  <a:pt x="667258" y="6388"/>
                </a:lnTo>
                <a:lnTo>
                  <a:pt x="619671" y="0"/>
                </a:lnTo>
                <a:lnTo>
                  <a:pt x="572084" y="6388"/>
                </a:lnTo>
                <a:lnTo>
                  <a:pt x="529323" y="24447"/>
                </a:lnTo>
                <a:lnTo>
                  <a:pt x="493090" y="52463"/>
                </a:lnTo>
                <a:lnTo>
                  <a:pt x="465099" y="88709"/>
                </a:lnTo>
                <a:lnTo>
                  <a:pt x="447040" y="131508"/>
                </a:lnTo>
                <a:lnTo>
                  <a:pt x="440626" y="179120"/>
                </a:lnTo>
                <a:lnTo>
                  <a:pt x="447040" y="226720"/>
                </a:lnTo>
                <a:lnTo>
                  <a:pt x="465099" y="269494"/>
                </a:lnTo>
                <a:lnTo>
                  <a:pt x="493090" y="305739"/>
                </a:lnTo>
                <a:lnTo>
                  <a:pt x="529323" y="333743"/>
                </a:lnTo>
                <a:lnTo>
                  <a:pt x="572084" y="351802"/>
                </a:lnTo>
                <a:lnTo>
                  <a:pt x="619671" y="358203"/>
                </a:lnTo>
                <a:lnTo>
                  <a:pt x="667258" y="351802"/>
                </a:lnTo>
                <a:lnTo>
                  <a:pt x="690803" y="341871"/>
                </a:lnTo>
                <a:lnTo>
                  <a:pt x="1153845" y="1100734"/>
                </a:lnTo>
                <a:lnTo>
                  <a:pt x="1153845" y="3071126"/>
                </a:lnTo>
                <a:lnTo>
                  <a:pt x="1156131" y="3082506"/>
                </a:lnTo>
                <a:lnTo>
                  <a:pt x="1162405" y="3091789"/>
                </a:lnTo>
                <a:lnTo>
                  <a:pt x="1171702" y="3098050"/>
                </a:lnTo>
                <a:lnTo>
                  <a:pt x="1183093" y="3100349"/>
                </a:lnTo>
                <a:lnTo>
                  <a:pt x="1194460" y="3098050"/>
                </a:lnTo>
                <a:lnTo>
                  <a:pt x="1203731" y="3091789"/>
                </a:lnTo>
                <a:lnTo>
                  <a:pt x="1209992" y="3082506"/>
                </a:lnTo>
                <a:lnTo>
                  <a:pt x="1212291" y="3071126"/>
                </a:lnTo>
                <a:lnTo>
                  <a:pt x="1212291" y="1087107"/>
                </a:lnTo>
                <a:close/>
              </a:path>
            </a:pathLst>
          </a:custGeom>
          <a:solidFill>
            <a:srgbClr val="3324E1">
              <a:alpha val="37649"/>
            </a:srgbClr>
          </a:solidFill>
        </p:spPr>
        <p:txBody>
          <a:bodyPr wrap="square" lIns="0" tIns="0" rIns="0" bIns="0" rtlCol="0"/>
          <a:lstStyle/>
          <a:p>
            <a:endParaRPr/>
          </a:p>
        </p:txBody>
      </p:sp>
      <p:sp>
        <p:nvSpPr>
          <p:cNvPr id="8" name="object 8"/>
          <p:cNvSpPr/>
          <p:nvPr/>
        </p:nvSpPr>
        <p:spPr>
          <a:xfrm>
            <a:off x="1541856" y="5772441"/>
            <a:ext cx="2332990" cy="4512945"/>
          </a:xfrm>
          <a:custGeom>
            <a:avLst/>
            <a:gdLst/>
            <a:ahLst/>
            <a:cxnLst/>
            <a:rect l="l" t="t" r="r" b="b"/>
            <a:pathLst>
              <a:path w="2332990" h="4512945">
                <a:moveTo>
                  <a:pt x="358063" y="1375270"/>
                </a:moveTo>
                <a:lnTo>
                  <a:pt x="351663" y="1327645"/>
                </a:lnTo>
                <a:lnTo>
                  <a:pt x="333603" y="1284859"/>
                </a:lnTo>
                <a:lnTo>
                  <a:pt x="310222" y="1254569"/>
                </a:lnTo>
                <a:lnTo>
                  <a:pt x="299618" y="1243977"/>
                </a:lnTo>
                <a:lnTo>
                  <a:pt x="299618" y="1375270"/>
                </a:lnTo>
                <a:lnTo>
                  <a:pt x="297167" y="1399616"/>
                </a:lnTo>
                <a:lnTo>
                  <a:pt x="279031" y="1442694"/>
                </a:lnTo>
                <a:lnTo>
                  <a:pt x="246418" y="1475333"/>
                </a:lnTo>
                <a:lnTo>
                  <a:pt x="203352" y="1493469"/>
                </a:lnTo>
                <a:lnTo>
                  <a:pt x="179031" y="1495907"/>
                </a:lnTo>
                <a:lnTo>
                  <a:pt x="154686" y="1493469"/>
                </a:lnTo>
                <a:lnTo>
                  <a:pt x="111594" y="1475333"/>
                </a:lnTo>
                <a:lnTo>
                  <a:pt x="78994" y="1442694"/>
                </a:lnTo>
                <a:lnTo>
                  <a:pt x="60871" y="1399616"/>
                </a:lnTo>
                <a:lnTo>
                  <a:pt x="58407" y="1375270"/>
                </a:lnTo>
                <a:lnTo>
                  <a:pt x="60871" y="1350911"/>
                </a:lnTo>
                <a:lnTo>
                  <a:pt x="78994" y="1307820"/>
                </a:lnTo>
                <a:lnTo>
                  <a:pt x="111594" y="1275181"/>
                </a:lnTo>
                <a:lnTo>
                  <a:pt x="154686" y="1257046"/>
                </a:lnTo>
                <a:lnTo>
                  <a:pt x="179031" y="1254569"/>
                </a:lnTo>
                <a:lnTo>
                  <a:pt x="203352" y="1257046"/>
                </a:lnTo>
                <a:lnTo>
                  <a:pt x="246418" y="1275181"/>
                </a:lnTo>
                <a:lnTo>
                  <a:pt x="279031" y="1307820"/>
                </a:lnTo>
                <a:lnTo>
                  <a:pt x="297167" y="1350911"/>
                </a:lnTo>
                <a:lnTo>
                  <a:pt x="299618" y="1375270"/>
                </a:lnTo>
                <a:lnTo>
                  <a:pt x="299618" y="1243977"/>
                </a:lnTo>
                <a:lnTo>
                  <a:pt x="269379" y="1220597"/>
                </a:lnTo>
                <a:lnTo>
                  <a:pt x="226618" y="1202537"/>
                </a:lnTo>
                <a:lnTo>
                  <a:pt x="179031" y="1196136"/>
                </a:lnTo>
                <a:lnTo>
                  <a:pt x="131419" y="1202537"/>
                </a:lnTo>
                <a:lnTo>
                  <a:pt x="88646" y="1220597"/>
                </a:lnTo>
                <a:lnTo>
                  <a:pt x="52412" y="1248600"/>
                </a:lnTo>
                <a:lnTo>
                  <a:pt x="24434" y="1284859"/>
                </a:lnTo>
                <a:lnTo>
                  <a:pt x="6388" y="1327645"/>
                </a:lnTo>
                <a:lnTo>
                  <a:pt x="0" y="1375270"/>
                </a:lnTo>
                <a:lnTo>
                  <a:pt x="6388" y="1422882"/>
                </a:lnTo>
                <a:lnTo>
                  <a:pt x="24422" y="1465668"/>
                </a:lnTo>
                <a:lnTo>
                  <a:pt x="52400" y="1501914"/>
                </a:lnTo>
                <a:lnTo>
                  <a:pt x="88620" y="1529918"/>
                </a:lnTo>
                <a:lnTo>
                  <a:pt x="131381" y="1547977"/>
                </a:lnTo>
                <a:lnTo>
                  <a:pt x="149783" y="1550466"/>
                </a:lnTo>
                <a:lnTo>
                  <a:pt x="149783" y="4483214"/>
                </a:lnTo>
                <a:lnTo>
                  <a:pt x="152082" y="4494593"/>
                </a:lnTo>
                <a:lnTo>
                  <a:pt x="158343" y="4503877"/>
                </a:lnTo>
                <a:lnTo>
                  <a:pt x="167640" y="4510138"/>
                </a:lnTo>
                <a:lnTo>
                  <a:pt x="179031" y="4512437"/>
                </a:lnTo>
                <a:lnTo>
                  <a:pt x="190398" y="4510138"/>
                </a:lnTo>
                <a:lnTo>
                  <a:pt x="199682" y="4503877"/>
                </a:lnTo>
                <a:lnTo>
                  <a:pt x="205943" y="4494593"/>
                </a:lnTo>
                <a:lnTo>
                  <a:pt x="208229" y="4483214"/>
                </a:lnTo>
                <a:lnTo>
                  <a:pt x="208229" y="1550466"/>
                </a:lnTo>
                <a:lnTo>
                  <a:pt x="226618" y="1547977"/>
                </a:lnTo>
                <a:lnTo>
                  <a:pt x="269379" y="1529918"/>
                </a:lnTo>
                <a:lnTo>
                  <a:pt x="305587" y="1501927"/>
                </a:lnTo>
                <a:lnTo>
                  <a:pt x="333590" y="1465668"/>
                </a:lnTo>
                <a:lnTo>
                  <a:pt x="351650" y="1422882"/>
                </a:lnTo>
                <a:lnTo>
                  <a:pt x="358063" y="1375270"/>
                </a:lnTo>
                <a:close/>
              </a:path>
              <a:path w="2332990" h="4512945">
                <a:moveTo>
                  <a:pt x="1036485" y="329031"/>
                </a:moveTo>
                <a:lnTo>
                  <a:pt x="1030097" y="281419"/>
                </a:lnTo>
                <a:lnTo>
                  <a:pt x="1012037" y="238645"/>
                </a:lnTo>
                <a:lnTo>
                  <a:pt x="988682" y="208394"/>
                </a:lnTo>
                <a:lnTo>
                  <a:pt x="978039" y="197764"/>
                </a:lnTo>
                <a:lnTo>
                  <a:pt x="978039" y="329031"/>
                </a:lnTo>
                <a:lnTo>
                  <a:pt x="975601" y="353364"/>
                </a:lnTo>
                <a:lnTo>
                  <a:pt x="957491" y="396455"/>
                </a:lnTo>
                <a:lnTo>
                  <a:pt x="924864" y="429107"/>
                </a:lnTo>
                <a:lnTo>
                  <a:pt x="881773" y="447243"/>
                </a:lnTo>
                <a:lnTo>
                  <a:pt x="857453" y="449681"/>
                </a:lnTo>
                <a:lnTo>
                  <a:pt x="833107" y="447243"/>
                </a:lnTo>
                <a:lnTo>
                  <a:pt x="790041" y="429107"/>
                </a:lnTo>
                <a:lnTo>
                  <a:pt x="757415" y="396455"/>
                </a:lnTo>
                <a:lnTo>
                  <a:pt x="739305" y="353364"/>
                </a:lnTo>
                <a:lnTo>
                  <a:pt x="736866" y="329031"/>
                </a:lnTo>
                <a:lnTo>
                  <a:pt x="739305" y="304685"/>
                </a:lnTo>
                <a:lnTo>
                  <a:pt x="757415" y="261607"/>
                </a:lnTo>
                <a:lnTo>
                  <a:pt x="790041" y="228968"/>
                </a:lnTo>
                <a:lnTo>
                  <a:pt x="833107" y="210832"/>
                </a:lnTo>
                <a:lnTo>
                  <a:pt x="857453" y="208394"/>
                </a:lnTo>
                <a:lnTo>
                  <a:pt x="881773" y="210832"/>
                </a:lnTo>
                <a:lnTo>
                  <a:pt x="924864" y="228968"/>
                </a:lnTo>
                <a:lnTo>
                  <a:pt x="957491" y="261607"/>
                </a:lnTo>
                <a:lnTo>
                  <a:pt x="975601" y="304685"/>
                </a:lnTo>
                <a:lnTo>
                  <a:pt x="978039" y="329031"/>
                </a:lnTo>
                <a:lnTo>
                  <a:pt x="978039" y="197764"/>
                </a:lnTo>
                <a:lnTo>
                  <a:pt x="947813" y="174383"/>
                </a:lnTo>
                <a:lnTo>
                  <a:pt x="905040" y="156324"/>
                </a:lnTo>
                <a:lnTo>
                  <a:pt x="857453" y="149910"/>
                </a:lnTo>
                <a:lnTo>
                  <a:pt x="809853" y="156324"/>
                </a:lnTo>
                <a:lnTo>
                  <a:pt x="767092" y="174383"/>
                </a:lnTo>
                <a:lnTo>
                  <a:pt x="730859" y="202399"/>
                </a:lnTo>
                <a:lnTo>
                  <a:pt x="702856" y="238645"/>
                </a:lnTo>
                <a:lnTo>
                  <a:pt x="684809" y="281419"/>
                </a:lnTo>
                <a:lnTo>
                  <a:pt x="678408" y="329031"/>
                </a:lnTo>
                <a:lnTo>
                  <a:pt x="684809" y="376656"/>
                </a:lnTo>
                <a:lnTo>
                  <a:pt x="702856" y="419430"/>
                </a:lnTo>
                <a:lnTo>
                  <a:pt x="730859" y="455676"/>
                </a:lnTo>
                <a:lnTo>
                  <a:pt x="767092" y="483692"/>
                </a:lnTo>
                <a:lnTo>
                  <a:pt x="809853" y="501751"/>
                </a:lnTo>
                <a:lnTo>
                  <a:pt x="828243" y="504240"/>
                </a:lnTo>
                <a:lnTo>
                  <a:pt x="828243" y="1578165"/>
                </a:lnTo>
                <a:lnTo>
                  <a:pt x="397802" y="2008733"/>
                </a:lnTo>
                <a:lnTo>
                  <a:pt x="394716" y="2016277"/>
                </a:lnTo>
                <a:lnTo>
                  <a:pt x="394716" y="4483214"/>
                </a:lnTo>
                <a:lnTo>
                  <a:pt x="397014" y="4494593"/>
                </a:lnTo>
                <a:lnTo>
                  <a:pt x="403275" y="4503877"/>
                </a:lnTo>
                <a:lnTo>
                  <a:pt x="412559" y="4510138"/>
                </a:lnTo>
                <a:lnTo>
                  <a:pt x="423926" y="4512437"/>
                </a:lnTo>
                <a:lnTo>
                  <a:pt x="435317" y="4510138"/>
                </a:lnTo>
                <a:lnTo>
                  <a:pt x="444614" y="4503877"/>
                </a:lnTo>
                <a:lnTo>
                  <a:pt x="450875" y="4494593"/>
                </a:lnTo>
                <a:lnTo>
                  <a:pt x="453174" y="4483214"/>
                </a:lnTo>
                <a:lnTo>
                  <a:pt x="453174" y="2036089"/>
                </a:lnTo>
                <a:lnTo>
                  <a:pt x="883615" y="1605419"/>
                </a:lnTo>
                <a:lnTo>
                  <a:pt x="886650" y="1598066"/>
                </a:lnTo>
                <a:lnTo>
                  <a:pt x="886650" y="504240"/>
                </a:lnTo>
                <a:lnTo>
                  <a:pt x="905040" y="501751"/>
                </a:lnTo>
                <a:lnTo>
                  <a:pt x="947813" y="483692"/>
                </a:lnTo>
                <a:lnTo>
                  <a:pt x="984046" y="455676"/>
                </a:lnTo>
                <a:lnTo>
                  <a:pt x="1012037" y="419430"/>
                </a:lnTo>
                <a:lnTo>
                  <a:pt x="1030097" y="376656"/>
                </a:lnTo>
                <a:lnTo>
                  <a:pt x="1036485" y="329031"/>
                </a:lnTo>
                <a:close/>
              </a:path>
              <a:path w="2332990" h="4512945">
                <a:moveTo>
                  <a:pt x="1484566" y="179171"/>
                </a:moveTo>
                <a:lnTo>
                  <a:pt x="1478178" y="131546"/>
                </a:lnTo>
                <a:lnTo>
                  <a:pt x="1460144" y="88747"/>
                </a:lnTo>
                <a:lnTo>
                  <a:pt x="1436776" y="58483"/>
                </a:lnTo>
                <a:lnTo>
                  <a:pt x="1432153" y="52489"/>
                </a:lnTo>
                <a:lnTo>
                  <a:pt x="1426159" y="47866"/>
                </a:lnTo>
                <a:lnTo>
                  <a:pt x="1426159" y="179171"/>
                </a:lnTo>
                <a:lnTo>
                  <a:pt x="1423720" y="203504"/>
                </a:lnTo>
                <a:lnTo>
                  <a:pt x="1405572" y="246595"/>
                </a:lnTo>
                <a:lnTo>
                  <a:pt x="1372971" y="279209"/>
                </a:lnTo>
                <a:lnTo>
                  <a:pt x="1329905" y="297357"/>
                </a:lnTo>
                <a:lnTo>
                  <a:pt x="1305585" y="299821"/>
                </a:lnTo>
                <a:lnTo>
                  <a:pt x="1281239" y="297357"/>
                </a:lnTo>
                <a:lnTo>
                  <a:pt x="1238173" y="279209"/>
                </a:lnTo>
                <a:lnTo>
                  <a:pt x="1205547" y="246595"/>
                </a:lnTo>
                <a:lnTo>
                  <a:pt x="1187411" y="203504"/>
                </a:lnTo>
                <a:lnTo>
                  <a:pt x="1184948" y="179171"/>
                </a:lnTo>
                <a:lnTo>
                  <a:pt x="1187411" y="154813"/>
                </a:lnTo>
                <a:lnTo>
                  <a:pt x="1205547" y="111709"/>
                </a:lnTo>
                <a:lnTo>
                  <a:pt x="1238173" y="79082"/>
                </a:lnTo>
                <a:lnTo>
                  <a:pt x="1281239" y="60934"/>
                </a:lnTo>
                <a:lnTo>
                  <a:pt x="1305585" y="58483"/>
                </a:lnTo>
                <a:lnTo>
                  <a:pt x="1329905" y="60934"/>
                </a:lnTo>
                <a:lnTo>
                  <a:pt x="1372971" y="79082"/>
                </a:lnTo>
                <a:lnTo>
                  <a:pt x="1405572" y="111709"/>
                </a:lnTo>
                <a:lnTo>
                  <a:pt x="1423720" y="154813"/>
                </a:lnTo>
                <a:lnTo>
                  <a:pt x="1426159" y="179171"/>
                </a:lnTo>
                <a:lnTo>
                  <a:pt x="1426159" y="47866"/>
                </a:lnTo>
                <a:lnTo>
                  <a:pt x="1395933" y="24485"/>
                </a:lnTo>
                <a:lnTo>
                  <a:pt x="1353172" y="6413"/>
                </a:lnTo>
                <a:lnTo>
                  <a:pt x="1305585" y="0"/>
                </a:lnTo>
                <a:lnTo>
                  <a:pt x="1257973" y="6413"/>
                </a:lnTo>
                <a:lnTo>
                  <a:pt x="1215199" y="24485"/>
                </a:lnTo>
                <a:lnTo>
                  <a:pt x="1178966" y="52489"/>
                </a:lnTo>
                <a:lnTo>
                  <a:pt x="1150975" y="88747"/>
                </a:lnTo>
                <a:lnTo>
                  <a:pt x="1132941" y="131546"/>
                </a:lnTo>
                <a:lnTo>
                  <a:pt x="1126540" y="179171"/>
                </a:lnTo>
                <a:lnTo>
                  <a:pt x="1132941" y="226796"/>
                </a:lnTo>
                <a:lnTo>
                  <a:pt x="1150975" y="269570"/>
                </a:lnTo>
                <a:lnTo>
                  <a:pt x="1178966" y="305816"/>
                </a:lnTo>
                <a:lnTo>
                  <a:pt x="1215199" y="333806"/>
                </a:lnTo>
                <a:lnTo>
                  <a:pt x="1257973" y="351866"/>
                </a:lnTo>
                <a:lnTo>
                  <a:pt x="1276324" y="354330"/>
                </a:lnTo>
                <a:lnTo>
                  <a:pt x="1276324" y="1888337"/>
                </a:lnTo>
                <a:lnTo>
                  <a:pt x="660184" y="2715476"/>
                </a:lnTo>
                <a:lnTo>
                  <a:pt x="658126" y="2721711"/>
                </a:lnTo>
                <a:lnTo>
                  <a:pt x="658126" y="4483214"/>
                </a:lnTo>
                <a:lnTo>
                  <a:pt x="660425" y="4494593"/>
                </a:lnTo>
                <a:lnTo>
                  <a:pt x="666686" y="4503877"/>
                </a:lnTo>
                <a:lnTo>
                  <a:pt x="675970" y="4510138"/>
                </a:lnTo>
                <a:lnTo>
                  <a:pt x="687336" y="4512437"/>
                </a:lnTo>
                <a:lnTo>
                  <a:pt x="698728" y="4510138"/>
                </a:lnTo>
                <a:lnTo>
                  <a:pt x="708025" y="4503877"/>
                </a:lnTo>
                <a:lnTo>
                  <a:pt x="714286" y="4494593"/>
                </a:lnTo>
                <a:lnTo>
                  <a:pt x="716584" y="4483214"/>
                </a:lnTo>
                <a:lnTo>
                  <a:pt x="716584" y="2737637"/>
                </a:lnTo>
                <a:lnTo>
                  <a:pt x="1332725" y="1910486"/>
                </a:lnTo>
                <a:lnTo>
                  <a:pt x="1334782" y="1904263"/>
                </a:lnTo>
                <a:lnTo>
                  <a:pt x="1334782" y="354342"/>
                </a:lnTo>
                <a:lnTo>
                  <a:pt x="1353172" y="351866"/>
                </a:lnTo>
                <a:lnTo>
                  <a:pt x="1395933" y="333806"/>
                </a:lnTo>
                <a:lnTo>
                  <a:pt x="1432153" y="305816"/>
                </a:lnTo>
                <a:lnTo>
                  <a:pt x="1436776" y="299821"/>
                </a:lnTo>
                <a:lnTo>
                  <a:pt x="1460144" y="269570"/>
                </a:lnTo>
                <a:lnTo>
                  <a:pt x="1478178" y="226796"/>
                </a:lnTo>
                <a:lnTo>
                  <a:pt x="1484566" y="179171"/>
                </a:lnTo>
                <a:close/>
              </a:path>
              <a:path w="2332990" h="4512945">
                <a:moveTo>
                  <a:pt x="1497609" y="2692044"/>
                </a:moveTo>
                <a:lnTo>
                  <a:pt x="1491208" y="2644432"/>
                </a:lnTo>
                <a:lnTo>
                  <a:pt x="1473174" y="2601658"/>
                </a:lnTo>
                <a:lnTo>
                  <a:pt x="1449819" y="2571407"/>
                </a:lnTo>
                <a:lnTo>
                  <a:pt x="1439202" y="2560790"/>
                </a:lnTo>
                <a:lnTo>
                  <a:pt x="1439202" y="2692044"/>
                </a:lnTo>
                <a:lnTo>
                  <a:pt x="1436725" y="2716403"/>
                </a:lnTo>
                <a:lnTo>
                  <a:pt x="1418602" y="2759494"/>
                </a:lnTo>
                <a:lnTo>
                  <a:pt x="1385976" y="2792133"/>
                </a:lnTo>
                <a:lnTo>
                  <a:pt x="1342910" y="2810256"/>
                </a:lnTo>
                <a:lnTo>
                  <a:pt x="1318564" y="2812694"/>
                </a:lnTo>
                <a:lnTo>
                  <a:pt x="1294244" y="2810256"/>
                </a:lnTo>
                <a:lnTo>
                  <a:pt x="1251178" y="2792133"/>
                </a:lnTo>
                <a:lnTo>
                  <a:pt x="1218577" y="2759494"/>
                </a:lnTo>
                <a:lnTo>
                  <a:pt x="1200429" y="2716403"/>
                </a:lnTo>
                <a:lnTo>
                  <a:pt x="1197978" y="2692044"/>
                </a:lnTo>
                <a:lnTo>
                  <a:pt x="1200429" y="2667698"/>
                </a:lnTo>
                <a:lnTo>
                  <a:pt x="1218577" y="2624620"/>
                </a:lnTo>
                <a:lnTo>
                  <a:pt x="1251178" y="2591981"/>
                </a:lnTo>
                <a:lnTo>
                  <a:pt x="1294244" y="2573845"/>
                </a:lnTo>
                <a:lnTo>
                  <a:pt x="1318564" y="2571407"/>
                </a:lnTo>
                <a:lnTo>
                  <a:pt x="1342910" y="2573845"/>
                </a:lnTo>
                <a:lnTo>
                  <a:pt x="1385976" y="2591981"/>
                </a:lnTo>
                <a:lnTo>
                  <a:pt x="1418602" y="2624620"/>
                </a:lnTo>
                <a:lnTo>
                  <a:pt x="1436725" y="2667698"/>
                </a:lnTo>
                <a:lnTo>
                  <a:pt x="1439202" y="2692044"/>
                </a:lnTo>
                <a:lnTo>
                  <a:pt x="1439202" y="2560790"/>
                </a:lnTo>
                <a:lnTo>
                  <a:pt x="1408950" y="2537396"/>
                </a:lnTo>
                <a:lnTo>
                  <a:pt x="1366177" y="2519337"/>
                </a:lnTo>
                <a:lnTo>
                  <a:pt x="1318564" y="2512923"/>
                </a:lnTo>
                <a:lnTo>
                  <a:pt x="1270977" y="2519337"/>
                </a:lnTo>
                <a:lnTo>
                  <a:pt x="1228217" y="2537396"/>
                </a:lnTo>
                <a:lnTo>
                  <a:pt x="1191983" y="2565412"/>
                </a:lnTo>
                <a:lnTo>
                  <a:pt x="1163993" y="2601658"/>
                </a:lnTo>
                <a:lnTo>
                  <a:pt x="1145946" y="2644432"/>
                </a:lnTo>
                <a:lnTo>
                  <a:pt x="1139532" y="2692044"/>
                </a:lnTo>
                <a:lnTo>
                  <a:pt x="1145946" y="2739682"/>
                </a:lnTo>
                <a:lnTo>
                  <a:pt x="1163993" y="2782481"/>
                </a:lnTo>
                <a:lnTo>
                  <a:pt x="1188123" y="2813748"/>
                </a:lnTo>
                <a:lnTo>
                  <a:pt x="912723" y="3149816"/>
                </a:lnTo>
                <a:lnTo>
                  <a:pt x="910412" y="3156381"/>
                </a:lnTo>
                <a:lnTo>
                  <a:pt x="910412" y="4483214"/>
                </a:lnTo>
                <a:lnTo>
                  <a:pt x="912710" y="4494593"/>
                </a:lnTo>
                <a:lnTo>
                  <a:pt x="918972" y="4503877"/>
                </a:lnTo>
                <a:lnTo>
                  <a:pt x="928255" y="4510138"/>
                </a:lnTo>
                <a:lnTo>
                  <a:pt x="939622" y="4512437"/>
                </a:lnTo>
                <a:lnTo>
                  <a:pt x="951014" y="4510138"/>
                </a:lnTo>
                <a:lnTo>
                  <a:pt x="960310" y="4503877"/>
                </a:lnTo>
                <a:lnTo>
                  <a:pt x="966571" y="4494593"/>
                </a:lnTo>
                <a:lnTo>
                  <a:pt x="968870" y="4483214"/>
                </a:lnTo>
                <a:lnTo>
                  <a:pt x="968870" y="3173539"/>
                </a:lnTo>
                <a:lnTo>
                  <a:pt x="1234478" y="2849384"/>
                </a:lnTo>
                <a:lnTo>
                  <a:pt x="1270977" y="2864777"/>
                </a:lnTo>
                <a:lnTo>
                  <a:pt x="1318564" y="2871178"/>
                </a:lnTo>
                <a:lnTo>
                  <a:pt x="1366177" y="2864777"/>
                </a:lnTo>
                <a:lnTo>
                  <a:pt x="1408950" y="2846730"/>
                </a:lnTo>
                <a:lnTo>
                  <a:pt x="1445183" y="2818727"/>
                </a:lnTo>
                <a:lnTo>
                  <a:pt x="1473174" y="2782481"/>
                </a:lnTo>
                <a:lnTo>
                  <a:pt x="1491208" y="2739682"/>
                </a:lnTo>
                <a:lnTo>
                  <a:pt x="1497609" y="2692044"/>
                </a:lnTo>
                <a:close/>
              </a:path>
              <a:path w="2332990" h="4512945">
                <a:moveTo>
                  <a:pt x="1615097" y="3775443"/>
                </a:moveTo>
                <a:lnTo>
                  <a:pt x="1608709" y="3727818"/>
                </a:lnTo>
                <a:lnTo>
                  <a:pt x="1590662" y="3685044"/>
                </a:lnTo>
                <a:lnTo>
                  <a:pt x="1567319" y="3654793"/>
                </a:lnTo>
                <a:lnTo>
                  <a:pt x="1556689" y="3644176"/>
                </a:lnTo>
                <a:lnTo>
                  <a:pt x="1556689" y="3775443"/>
                </a:lnTo>
                <a:lnTo>
                  <a:pt x="1554251" y="3799789"/>
                </a:lnTo>
                <a:lnTo>
                  <a:pt x="1536103" y="3842880"/>
                </a:lnTo>
                <a:lnTo>
                  <a:pt x="1503502" y="3875519"/>
                </a:lnTo>
                <a:lnTo>
                  <a:pt x="1460423" y="3893642"/>
                </a:lnTo>
                <a:lnTo>
                  <a:pt x="1436116" y="3896080"/>
                </a:lnTo>
                <a:lnTo>
                  <a:pt x="1411770" y="3893642"/>
                </a:lnTo>
                <a:lnTo>
                  <a:pt x="1368679" y="3875519"/>
                </a:lnTo>
                <a:lnTo>
                  <a:pt x="1336078" y="3842880"/>
                </a:lnTo>
                <a:lnTo>
                  <a:pt x="1317967" y="3799789"/>
                </a:lnTo>
                <a:lnTo>
                  <a:pt x="1315529" y="3775443"/>
                </a:lnTo>
                <a:lnTo>
                  <a:pt x="1317967" y="3751084"/>
                </a:lnTo>
                <a:lnTo>
                  <a:pt x="1336078" y="3708006"/>
                </a:lnTo>
                <a:lnTo>
                  <a:pt x="1368691" y="3675367"/>
                </a:lnTo>
                <a:lnTo>
                  <a:pt x="1411770" y="3657231"/>
                </a:lnTo>
                <a:lnTo>
                  <a:pt x="1436116" y="3654793"/>
                </a:lnTo>
                <a:lnTo>
                  <a:pt x="1460423" y="3657231"/>
                </a:lnTo>
                <a:lnTo>
                  <a:pt x="1503502" y="3675367"/>
                </a:lnTo>
                <a:lnTo>
                  <a:pt x="1536103" y="3708006"/>
                </a:lnTo>
                <a:lnTo>
                  <a:pt x="1554251" y="3751084"/>
                </a:lnTo>
                <a:lnTo>
                  <a:pt x="1556689" y="3775443"/>
                </a:lnTo>
                <a:lnTo>
                  <a:pt x="1556689" y="3644176"/>
                </a:lnTo>
                <a:lnTo>
                  <a:pt x="1526463" y="3620795"/>
                </a:lnTo>
                <a:lnTo>
                  <a:pt x="1483702" y="3602723"/>
                </a:lnTo>
                <a:lnTo>
                  <a:pt x="1436116" y="3596309"/>
                </a:lnTo>
                <a:lnTo>
                  <a:pt x="1388503" y="3602723"/>
                </a:lnTo>
                <a:lnTo>
                  <a:pt x="1345730" y="3620795"/>
                </a:lnTo>
                <a:lnTo>
                  <a:pt x="1309497" y="3648799"/>
                </a:lnTo>
                <a:lnTo>
                  <a:pt x="1281506" y="3685044"/>
                </a:lnTo>
                <a:lnTo>
                  <a:pt x="1263472" y="3727818"/>
                </a:lnTo>
                <a:lnTo>
                  <a:pt x="1257071" y="3775443"/>
                </a:lnTo>
                <a:lnTo>
                  <a:pt x="1263472" y="3823055"/>
                </a:lnTo>
                <a:lnTo>
                  <a:pt x="1281506" y="3865842"/>
                </a:lnTo>
                <a:lnTo>
                  <a:pt x="1309497" y="3902100"/>
                </a:lnTo>
                <a:lnTo>
                  <a:pt x="1345730" y="3930104"/>
                </a:lnTo>
                <a:lnTo>
                  <a:pt x="1388503" y="3948163"/>
                </a:lnTo>
                <a:lnTo>
                  <a:pt x="1406855" y="3950639"/>
                </a:lnTo>
                <a:lnTo>
                  <a:pt x="1406855" y="4483214"/>
                </a:lnTo>
                <a:lnTo>
                  <a:pt x="1409153" y="4494593"/>
                </a:lnTo>
                <a:lnTo>
                  <a:pt x="1415427" y="4503877"/>
                </a:lnTo>
                <a:lnTo>
                  <a:pt x="1424724" y="4510138"/>
                </a:lnTo>
                <a:lnTo>
                  <a:pt x="1436116" y="4512437"/>
                </a:lnTo>
                <a:lnTo>
                  <a:pt x="1447469" y="4510138"/>
                </a:lnTo>
                <a:lnTo>
                  <a:pt x="1456753" y="4503877"/>
                </a:lnTo>
                <a:lnTo>
                  <a:pt x="1463014" y="4494593"/>
                </a:lnTo>
                <a:lnTo>
                  <a:pt x="1465313" y="4483214"/>
                </a:lnTo>
                <a:lnTo>
                  <a:pt x="1465313" y="3950639"/>
                </a:lnTo>
                <a:lnTo>
                  <a:pt x="1483702" y="3948163"/>
                </a:lnTo>
                <a:lnTo>
                  <a:pt x="1526463" y="3930104"/>
                </a:lnTo>
                <a:lnTo>
                  <a:pt x="1562684" y="3902100"/>
                </a:lnTo>
                <a:lnTo>
                  <a:pt x="1590662" y="3865842"/>
                </a:lnTo>
                <a:lnTo>
                  <a:pt x="1608709" y="3823055"/>
                </a:lnTo>
                <a:lnTo>
                  <a:pt x="1615097" y="3775443"/>
                </a:lnTo>
                <a:close/>
              </a:path>
              <a:path w="2332990" h="4512945">
                <a:moveTo>
                  <a:pt x="1965921" y="1060792"/>
                </a:moveTo>
                <a:lnTo>
                  <a:pt x="1959533" y="1013180"/>
                </a:lnTo>
                <a:lnTo>
                  <a:pt x="1941487" y="970394"/>
                </a:lnTo>
                <a:lnTo>
                  <a:pt x="1918131" y="940142"/>
                </a:lnTo>
                <a:lnTo>
                  <a:pt x="1907514" y="929525"/>
                </a:lnTo>
                <a:lnTo>
                  <a:pt x="1907514" y="1060792"/>
                </a:lnTo>
                <a:lnTo>
                  <a:pt x="1905050" y="1085138"/>
                </a:lnTo>
                <a:lnTo>
                  <a:pt x="1886915" y="1128217"/>
                </a:lnTo>
                <a:lnTo>
                  <a:pt x="1854301" y="1160856"/>
                </a:lnTo>
                <a:lnTo>
                  <a:pt x="1811223" y="1178991"/>
                </a:lnTo>
                <a:lnTo>
                  <a:pt x="1786890" y="1181430"/>
                </a:lnTo>
                <a:lnTo>
                  <a:pt x="1762569" y="1178991"/>
                </a:lnTo>
                <a:lnTo>
                  <a:pt x="1719491" y="1160856"/>
                </a:lnTo>
                <a:lnTo>
                  <a:pt x="1686902" y="1128217"/>
                </a:lnTo>
                <a:lnTo>
                  <a:pt x="1668792" y="1085138"/>
                </a:lnTo>
                <a:lnTo>
                  <a:pt x="1666354" y="1060792"/>
                </a:lnTo>
                <a:lnTo>
                  <a:pt x="1668792" y="1036459"/>
                </a:lnTo>
                <a:lnTo>
                  <a:pt x="1686890" y="993368"/>
                </a:lnTo>
                <a:lnTo>
                  <a:pt x="1719491" y="960742"/>
                </a:lnTo>
                <a:lnTo>
                  <a:pt x="1762569" y="942594"/>
                </a:lnTo>
                <a:lnTo>
                  <a:pt x="1786890" y="940142"/>
                </a:lnTo>
                <a:lnTo>
                  <a:pt x="1811223" y="942594"/>
                </a:lnTo>
                <a:lnTo>
                  <a:pt x="1854301" y="960742"/>
                </a:lnTo>
                <a:lnTo>
                  <a:pt x="1886915" y="993368"/>
                </a:lnTo>
                <a:lnTo>
                  <a:pt x="1905038" y="1036434"/>
                </a:lnTo>
                <a:lnTo>
                  <a:pt x="1907514" y="1060792"/>
                </a:lnTo>
                <a:lnTo>
                  <a:pt x="1907514" y="929525"/>
                </a:lnTo>
                <a:lnTo>
                  <a:pt x="1877263" y="906145"/>
                </a:lnTo>
                <a:lnTo>
                  <a:pt x="1834489" y="888085"/>
                </a:lnTo>
                <a:lnTo>
                  <a:pt x="1786890" y="881659"/>
                </a:lnTo>
                <a:lnTo>
                  <a:pt x="1739290" y="888085"/>
                </a:lnTo>
                <a:lnTo>
                  <a:pt x="1696529" y="906145"/>
                </a:lnTo>
                <a:lnTo>
                  <a:pt x="1660309" y="934148"/>
                </a:lnTo>
                <a:lnTo>
                  <a:pt x="1632331" y="970394"/>
                </a:lnTo>
                <a:lnTo>
                  <a:pt x="1614284" y="1013180"/>
                </a:lnTo>
                <a:lnTo>
                  <a:pt x="1607896" y="1060792"/>
                </a:lnTo>
                <a:lnTo>
                  <a:pt x="1614284" y="1108405"/>
                </a:lnTo>
                <a:lnTo>
                  <a:pt x="1632331" y="1151191"/>
                </a:lnTo>
                <a:lnTo>
                  <a:pt x="1660309" y="1187437"/>
                </a:lnTo>
                <a:lnTo>
                  <a:pt x="1696529" y="1215440"/>
                </a:lnTo>
                <a:lnTo>
                  <a:pt x="1739290" y="1233500"/>
                </a:lnTo>
                <a:lnTo>
                  <a:pt x="1757680" y="1235989"/>
                </a:lnTo>
                <a:lnTo>
                  <a:pt x="1757680" y="2769997"/>
                </a:lnTo>
                <a:lnTo>
                  <a:pt x="1141590" y="3597148"/>
                </a:lnTo>
                <a:lnTo>
                  <a:pt x="1139532" y="3603371"/>
                </a:lnTo>
                <a:lnTo>
                  <a:pt x="1139532" y="4483214"/>
                </a:lnTo>
                <a:lnTo>
                  <a:pt x="1141831" y="4494593"/>
                </a:lnTo>
                <a:lnTo>
                  <a:pt x="1148092" y="4503877"/>
                </a:lnTo>
                <a:lnTo>
                  <a:pt x="1157389" y="4510138"/>
                </a:lnTo>
                <a:lnTo>
                  <a:pt x="1168781" y="4512437"/>
                </a:lnTo>
                <a:lnTo>
                  <a:pt x="1180147" y="4510138"/>
                </a:lnTo>
                <a:lnTo>
                  <a:pt x="1189431" y="4503877"/>
                </a:lnTo>
                <a:lnTo>
                  <a:pt x="1195692" y="4494593"/>
                </a:lnTo>
                <a:lnTo>
                  <a:pt x="1197978" y="4483214"/>
                </a:lnTo>
                <a:lnTo>
                  <a:pt x="1197978" y="3619296"/>
                </a:lnTo>
                <a:lnTo>
                  <a:pt x="1814080" y="2792158"/>
                </a:lnTo>
                <a:lnTo>
                  <a:pt x="1816138" y="2785922"/>
                </a:lnTo>
                <a:lnTo>
                  <a:pt x="1816138" y="1235976"/>
                </a:lnTo>
                <a:lnTo>
                  <a:pt x="1834489" y="1233500"/>
                </a:lnTo>
                <a:lnTo>
                  <a:pt x="1877263" y="1215440"/>
                </a:lnTo>
                <a:lnTo>
                  <a:pt x="1913496" y="1187437"/>
                </a:lnTo>
                <a:lnTo>
                  <a:pt x="1918131" y="1181430"/>
                </a:lnTo>
                <a:lnTo>
                  <a:pt x="1941487" y="1151191"/>
                </a:lnTo>
                <a:lnTo>
                  <a:pt x="1959533" y="1108405"/>
                </a:lnTo>
                <a:lnTo>
                  <a:pt x="1965921" y="1060792"/>
                </a:lnTo>
                <a:close/>
              </a:path>
              <a:path w="2332990" h="4512945">
                <a:moveTo>
                  <a:pt x="2332761" y="1489049"/>
                </a:moveTo>
                <a:lnTo>
                  <a:pt x="2326360" y="1441411"/>
                </a:lnTo>
                <a:lnTo>
                  <a:pt x="2308339" y="1398638"/>
                </a:lnTo>
                <a:lnTo>
                  <a:pt x="2284958" y="1368361"/>
                </a:lnTo>
                <a:lnTo>
                  <a:pt x="2274354" y="1357757"/>
                </a:lnTo>
                <a:lnTo>
                  <a:pt x="2274354" y="1489049"/>
                </a:lnTo>
                <a:lnTo>
                  <a:pt x="2271915" y="1513382"/>
                </a:lnTo>
                <a:lnTo>
                  <a:pt x="2253767" y="1556473"/>
                </a:lnTo>
                <a:lnTo>
                  <a:pt x="2221166" y="1589112"/>
                </a:lnTo>
                <a:lnTo>
                  <a:pt x="2178100" y="1607248"/>
                </a:lnTo>
                <a:lnTo>
                  <a:pt x="2153780" y="1609686"/>
                </a:lnTo>
                <a:lnTo>
                  <a:pt x="2129434" y="1607248"/>
                </a:lnTo>
                <a:lnTo>
                  <a:pt x="2086368" y="1589112"/>
                </a:lnTo>
                <a:lnTo>
                  <a:pt x="2053729" y="1556473"/>
                </a:lnTo>
                <a:lnTo>
                  <a:pt x="2035594" y="1513382"/>
                </a:lnTo>
                <a:lnTo>
                  <a:pt x="2033143" y="1489049"/>
                </a:lnTo>
                <a:lnTo>
                  <a:pt x="2035594" y="1464691"/>
                </a:lnTo>
                <a:lnTo>
                  <a:pt x="2053729" y="1421574"/>
                </a:lnTo>
                <a:lnTo>
                  <a:pt x="2086368" y="1388960"/>
                </a:lnTo>
                <a:lnTo>
                  <a:pt x="2129434" y="1370825"/>
                </a:lnTo>
                <a:lnTo>
                  <a:pt x="2153780" y="1368361"/>
                </a:lnTo>
                <a:lnTo>
                  <a:pt x="2178100" y="1370825"/>
                </a:lnTo>
                <a:lnTo>
                  <a:pt x="2221166" y="1388960"/>
                </a:lnTo>
                <a:lnTo>
                  <a:pt x="2253767" y="1421574"/>
                </a:lnTo>
                <a:lnTo>
                  <a:pt x="2271915" y="1464691"/>
                </a:lnTo>
                <a:lnTo>
                  <a:pt x="2274354" y="1489049"/>
                </a:lnTo>
                <a:lnTo>
                  <a:pt x="2274354" y="1357757"/>
                </a:lnTo>
                <a:lnTo>
                  <a:pt x="2244128" y="1334376"/>
                </a:lnTo>
                <a:lnTo>
                  <a:pt x="2201367" y="1316316"/>
                </a:lnTo>
                <a:lnTo>
                  <a:pt x="2153780" y="1309916"/>
                </a:lnTo>
                <a:lnTo>
                  <a:pt x="2106168" y="1316316"/>
                </a:lnTo>
                <a:lnTo>
                  <a:pt x="2063394" y="1334363"/>
                </a:lnTo>
                <a:lnTo>
                  <a:pt x="2027161" y="1362367"/>
                </a:lnTo>
                <a:lnTo>
                  <a:pt x="1999170" y="1398612"/>
                </a:lnTo>
                <a:lnTo>
                  <a:pt x="1981136" y="1441411"/>
                </a:lnTo>
                <a:lnTo>
                  <a:pt x="1974735" y="1489049"/>
                </a:lnTo>
                <a:lnTo>
                  <a:pt x="1981136" y="1536661"/>
                </a:lnTo>
                <a:lnTo>
                  <a:pt x="1999170" y="1579448"/>
                </a:lnTo>
                <a:lnTo>
                  <a:pt x="2027161" y="1615694"/>
                </a:lnTo>
                <a:lnTo>
                  <a:pt x="2063394" y="1643697"/>
                </a:lnTo>
                <a:lnTo>
                  <a:pt x="2106168" y="1661756"/>
                </a:lnTo>
                <a:lnTo>
                  <a:pt x="2124557" y="1664246"/>
                </a:lnTo>
                <a:lnTo>
                  <a:pt x="2124519" y="2837738"/>
                </a:lnTo>
                <a:lnTo>
                  <a:pt x="1718919" y="3421253"/>
                </a:lnTo>
                <a:lnTo>
                  <a:pt x="1717116" y="3427031"/>
                </a:lnTo>
                <a:lnTo>
                  <a:pt x="1717116" y="4483214"/>
                </a:lnTo>
                <a:lnTo>
                  <a:pt x="1719402" y="4494593"/>
                </a:lnTo>
                <a:lnTo>
                  <a:pt x="1725676" y="4503877"/>
                </a:lnTo>
                <a:lnTo>
                  <a:pt x="1734972" y="4510138"/>
                </a:lnTo>
                <a:lnTo>
                  <a:pt x="1746364" y="4512437"/>
                </a:lnTo>
                <a:lnTo>
                  <a:pt x="1757730" y="4510138"/>
                </a:lnTo>
                <a:lnTo>
                  <a:pt x="1767014" y="4503877"/>
                </a:lnTo>
                <a:lnTo>
                  <a:pt x="1773275" y="4494593"/>
                </a:lnTo>
                <a:lnTo>
                  <a:pt x="1775561" y="4483214"/>
                </a:lnTo>
                <a:lnTo>
                  <a:pt x="1775561" y="3442182"/>
                </a:lnTo>
                <a:lnTo>
                  <a:pt x="2181161" y="2858719"/>
                </a:lnTo>
                <a:lnTo>
                  <a:pt x="2182977" y="2852890"/>
                </a:lnTo>
                <a:lnTo>
                  <a:pt x="2182977" y="1664246"/>
                </a:lnTo>
                <a:lnTo>
                  <a:pt x="2201367" y="1661756"/>
                </a:lnTo>
                <a:lnTo>
                  <a:pt x="2244128" y="1643697"/>
                </a:lnTo>
                <a:lnTo>
                  <a:pt x="2280348" y="1615694"/>
                </a:lnTo>
                <a:lnTo>
                  <a:pt x="2284984" y="1609686"/>
                </a:lnTo>
                <a:lnTo>
                  <a:pt x="2308339" y="1579448"/>
                </a:lnTo>
                <a:lnTo>
                  <a:pt x="2326373" y="1536661"/>
                </a:lnTo>
                <a:lnTo>
                  <a:pt x="2332761" y="1489049"/>
                </a:lnTo>
                <a:close/>
              </a:path>
            </a:pathLst>
          </a:custGeom>
          <a:solidFill>
            <a:srgbClr val="3324E1">
              <a:alpha val="37649"/>
            </a:srgbClr>
          </a:solidFill>
        </p:spPr>
        <p:txBody>
          <a:bodyPr wrap="square" lIns="0" tIns="0" rIns="0" bIns="0" rtlCol="0"/>
          <a:lstStyle/>
          <a:p>
            <a:endParaRPr/>
          </a:p>
        </p:txBody>
      </p:sp>
      <p:grpSp>
        <p:nvGrpSpPr>
          <p:cNvPr id="9" name="object 9"/>
          <p:cNvGrpSpPr/>
          <p:nvPr/>
        </p:nvGrpSpPr>
        <p:grpSpPr>
          <a:xfrm>
            <a:off x="-1203" y="12156"/>
            <a:ext cx="18289270" cy="10262870"/>
            <a:chOff x="-1203" y="12156"/>
            <a:chExt cx="18289270" cy="10262870"/>
          </a:xfrm>
        </p:grpSpPr>
        <p:sp>
          <p:nvSpPr>
            <p:cNvPr id="10" name="object 10"/>
            <p:cNvSpPr/>
            <p:nvPr/>
          </p:nvSpPr>
          <p:spPr>
            <a:xfrm>
              <a:off x="13921909" y="4798867"/>
              <a:ext cx="4366260" cy="4769485"/>
            </a:xfrm>
            <a:custGeom>
              <a:avLst/>
              <a:gdLst/>
              <a:ahLst/>
              <a:cxnLst/>
              <a:rect l="l" t="t" r="r" b="b"/>
              <a:pathLst>
                <a:path w="4366259" h="4769484">
                  <a:moveTo>
                    <a:pt x="4331455" y="176638"/>
                  </a:moveTo>
                  <a:lnTo>
                    <a:pt x="4297046" y="169698"/>
                  </a:lnTo>
                  <a:lnTo>
                    <a:pt x="4268949" y="150770"/>
                  </a:lnTo>
                  <a:lnTo>
                    <a:pt x="4250006" y="122697"/>
                  </a:lnTo>
                  <a:lnTo>
                    <a:pt x="4243060" y="88319"/>
                  </a:lnTo>
                  <a:lnTo>
                    <a:pt x="4250006" y="53941"/>
                  </a:lnTo>
                  <a:lnTo>
                    <a:pt x="4268949" y="25868"/>
                  </a:lnTo>
                  <a:lnTo>
                    <a:pt x="4297046" y="6940"/>
                  </a:lnTo>
                  <a:lnTo>
                    <a:pt x="4331455" y="0"/>
                  </a:lnTo>
                  <a:lnTo>
                    <a:pt x="4365865" y="6940"/>
                  </a:lnTo>
                  <a:lnTo>
                    <a:pt x="4366090" y="7092"/>
                  </a:lnTo>
                  <a:lnTo>
                    <a:pt x="4366090" y="168795"/>
                  </a:lnTo>
                  <a:lnTo>
                    <a:pt x="4360281" y="171258"/>
                  </a:lnTo>
                  <a:lnTo>
                    <a:pt x="4351069" y="174137"/>
                  </a:lnTo>
                  <a:lnTo>
                    <a:pt x="4341463" y="175985"/>
                  </a:lnTo>
                  <a:lnTo>
                    <a:pt x="4331455" y="176638"/>
                  </a:lnTo>
                  <a:close/>
                </a:path>
                <a:path w="4366259" h="4769484">
                  <a:moveTo>
                    <a:pt x="2281063" y="4651573"/>
                  </a:moveTo>
                  <a:lnTo>
                    <a:pt x="2197756" y="4651573"/>
                  </a:lnTo>
                  <a:lnTo>
                    <a:pt x="4366090" y="2485102"/>
                  </a:lnTo>
                  <a:lnTo>
                    <a:pt x="4366090" y="2568280"/>
                  </a:lnTo>
                  <a:lnTo>
                    <a:pt x="2281063" y="4651573"/>
                  </a:lnTo>
                  <a:close/>
                </a:path>
                <a:path w="4366259" h="4769484">
                  <a:moveTo>
                    <a:pt x="88403" y="4769340"/>
                  </a:moveTo>
                  <a:lnTo>
                    <a:pt x="53993" y="4762399"/>
                  </a:lnTo>
                  <a:lnTo>
                    <a:pt x="25893" y="4743469"/>
                  </a:lnTo>
                  <a:lnTo>
                    <a:pt x="6947" y="4715395"/>
                  </a:lnTo>
                  <a:lnTo>
                    <a:pt x="0" y="4681016"/>
                  </a:lnTo>
                  <a:lnTo>
                    <a:pt x="6947" y="4646638"/>
                  </a:lnTo>
                  <a:lnTo>
                    <a:pt x="25893" y="4618565"/>
                  </a:lnTo>
                  <a:lnTo>
                    <a:pt x="53993" y="4599637"/>
                  </a:lnTo>
                  <a:lnTo>
                    <a:pt x="88403" y="4592697"/>
                  </a:lnTo>
                  <a:lnTo>
                    <a:pt x="115752" y="4597096"/>
                  </a:lnTo>
                  <a:lnTo>
                    <a:pt x="139429" y="4609335"/>
                  </a:lnTo>
                  <a:lnTo>
                    <a:pt x="158205" y="4627974"/>
                  </a:lnTo>
                  <a:lnTo>
                    <a:pt x="170852" y="4651573"/>
                  </a:lnTo>
                  <a:lnTo>
                    <a:pt x="2281063" y="4651573"/>
                  </a:lnTo>
                  <a:lnTo>
                    <a:pt x="2222129" y="4710459"/>
                  </a:lnTo>
                  <a:lnTo>
                    <a:pt x="170852" y="4710459"/>
                  </a:lnTo>
                  <a:lnTo>
                    <a:pt x="158205" y="4734059"/>
                  </a:lnTo>
                  <a:lnTo>
                    <a:pt x="139429" y="4752699"/>
                  </a:lnTo>
                  <a:lnTo>
                    <a:pt x="115752" y="4764940"/>
                  </a:lnTo>
                  <a:lnTo>
                    <a:pt x="88403" y="4769340"/>
                  </a:lnTo>
                  <a:close/>
                </a:path>
              </a:pathLst>
            </a:custGeom>
            <a:solidFill>
              <a:srgbClr val="3A7CC2">
                <a:alpha val="37649"/>
              </a:srgbClr>
            </a:solidFill>
          </p:spPr>
          <p:txBody>
            <a:bodyPr wrap="square" lIns="0" tIns="0" rIns="0" bIns="0" rtlCol="0"/>
            <a:lstStyle/>
            <a:p>
              <a:endParaRPr/>
            </a:p>
          </p:txBody>
        </p:sp>
        <p:pic>
          <p:nvPicPr>
            <p:cNvPr id="11" name="object 11"/>
            <p:cNvPicPr/>
            <p:nvPr/>
          </p:nvPicPr>
          <p:blipFill>
            <a:blip r:embed="rId2" cstate="print"/>
            <a:stretch>
              <a:fillRect/>
            </a:stretch>
          </p:blipFill>
          <p:spPr>
            <a:xfrm>
              <a:off x="-1203" y="12156"/>
              <a:ext cx="18289203" cy="10262618"/>
            </a:xfrm>
            <a:prstGeom prst="rect">
              <a:avLst/>
            </a:prstGeom>
          </p:spPr>
        </p:pic>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8385035" y="7128942"/>
            <a:ext cx="8229599" cy="3158057"/>
          </a:xfrm>
          <a:prstGeom prst="rect">
            <a:avLst/>
          </a:prstGeom>
        </p:spPr>
      </p:pic>
      <p:sp>
        <p:nvSpPr>
          <p:cNvPr id="4" name="object 4"/>
          <p:cNvSpPr txBox="1"/>
          <p:nvPr/>
        </p:nvSpPr>
        <p:spPr>
          <a:xfrm>
            <a:off x="457200" y="800100"/>
            <a:ext cx="16916400" cy="8860758"/>
          </a:xfrm>
          <a:prstGeom prst="rect">
            <a:avLst/>
          </a:prstGeom>
        </p:spPr>
        <p:txBody>
          <a:bodyPr vert="horz" wrap="square" lIns="0" tIns="14604" rIns="0" bIns="0" rtlCol="0">
            <a:spAutoFit/>
          </a:bodyPr>
          <a:lstStyle/>
          <a:p>
            <a:pPr marL="40640">
              <a:lnSpc>
                <a:spcPct val="100000"/>
              </a:lnSpc>
              <a:spcBef>
                <a:spcPts val="114"/>
              </a:spcBef>
            </a:pPr>
            <a:r>
              <a:rPr sz="5750" spc="325">
                <a:solidFill>
                  <a:srgbClr val="FFFFFF"/>
                </a:solidFill>
                <a:latin typeface="Times New Roman"/>
                <a:cs typeface="Times New Roman"/>
              </a:rPr>
              <a:t>SOFTWARE</a:t>
            </a:r>
            <a:r>
              <a:rPr sz="5750" spc="30">
                <a:solidFill>
                  <a:srgbClr val="FFFFFF"/>
                </a:solidFill>
                <a:latin typeface="Times New Roman"/>
                <a:cs typeface="Times New Roman"/>
              </a:rPr>
              <a:t> </a:t>
            </a:r>
            <a:r>
              <a:rPr sz="5750" spc="375" smtClean="0">
                <a:solidFill>
                  <a:srgbClr val="FFFFFF"/>
                </a:solidFill>
                <a:latin typeface="Times New Roman"/>
                <a:cs typeface="Times New Roman"/>
              </a:rPr>
              <a:t>REQUIREMENTS</a:t>
            </a:r>
            <a:endParaRPr lang="en-US" sz="5750" spc="375" dirty="0" smtClean="0">
              <a:solidFill>
                <a:srgbClr val="FFFFFF"/>
              </a:solidFill>
              <a:latin typeface="Times New Roman"/>
              <a:cs typeface="Times New Roman"/>
            </a:endParaRPr>
          </a:p>
          <a:p>
            <a:r>
              <a:rPr lang="en-US" sz="5100" dirty="0" smtClean="0">
                <a:solidFill>
                  <a:schemeClr val="bg1"/>
                </a:solidFill>
                <a:latin typeface="Times New Roman"/>
                <a:ea typeface="+mn-ea"/>
                <a:cs typeface="Times New Roman"/>
              </a:rPr>
              <a:t> </a:t>
            </a:r>
            <a:r>
              <a:rPr lang="en-US" sz="5100" dirty="0">
                <a:solidFill>
                  <a:schemeClr val="bg1"/>
                </a:solidFill>
                <a:latin typeface="Times New Roman"/>
                <a:ea typeface="+mn-ea"/>
                <a:cs typeface="Times New Roman"/>
              </a:rPr>
              <a:t>Hardware Requirements</a:t>
            </a:r>
          </a:p>
          <a:p>
            <a:pPr lvl="0" indent="530225">
              <a:buFont typeface="Arial" pitchFamily="34" charset="0"/>
              <a:buChar char="•"/>
            </a:pPr>
            <a:r>
              <a:rPr lang="en-US" sz="5100" dirty="0">
                <a:solidFill>
                  <a:schemeClr val="bg1"/>
                </a:solidFill>
                <a:latin typeface="Times New Roman"/>
                <a:ea typeface="+mn-ea"/>
                <a:cs typeface="Times New Roman"/>
              </a:rPr>
              <a:t>A PC with Windows/Linux OS </a:t>
            </a:r>
          </a:p>
          <a:p>
            <a:pPr lvl="0" indent="530225">
              <a:buFont typeface="Arial" pitchFamily="34" charset="0"/>
              <a:buChar char="•"/>
            </a:pPr>
            <a:r>
              <a:rPr lang="en-US" sz="5100" dirty="0">
                <a:solidFill>
                  <a:schemeClr val="bg1"/>
                </a:solidFill>
                <a:latin typeface="Times New Roman"/>
                <a:ea typeface="+mn-ea"/>
                <a:cs typeface="Times New Roman"/>
              </a:rPr>
              <a:t>Processor with 1.7-2.4gHz speed </a:t>
            </a:r>
          </a:p>
          <a:p>
            <a:pPr lvl="0" indent="530225">
              <a:buFont typeface="Arial" pitchFamily="34" charset="0"/>
              <a:buChar char="•"/>
            </a:pPr>
            <a:r>
              <a:rPr lang="en-US" sz="5100" dirty="0">
                <a:solidFill>
                  <a:schemeClr val="bg1"/>
                </a:solidFill>
                <a:latin typeface="Times New Roman"/>
                <a:ea typeface="+mn-ea"/>
                <a:cs typeface="Times New Roman"/>
              </a:rPr>
              <a:t>Minimum of 8gb RAM  </a:t>
            </a:r>
          </a:p>
          <a:p>
            <a:r>
              <a:rPr lang="en-US" sz="5100" dirty="0" smtClean="0">
                <a:solidFill>
                  <a:schemeClr val="bg1"/>
                </a:solidFill>
                <a:latin typeface="Times New Roman"/>
                <a:ea typeface="+mn-ea"/>
                <a:cs typeface="Times New Roman"/>
              </a:rPr>
              <a:t> </a:t>
            </a:r>
            <a:r>
              <a:rPr lang="en-US" sz="5100" dirty="0">
                <a:solidFill>
                  <a:schemeClr val="bg1"/>
                </a:solidFill>
                <a:latin typeface="Times New Roman"/>
                <a:ea typeface="+mn-ea"/>
                <a:cs typeface="Times New Roman"/>
              </a:rPr>
              <a:t>Software Specification </a:t>
            </a:r>
          </a:p>
          <a:p>
            <a:pPr indent="530225">
              <a:buFont typeface="Arial" pitchFamily="34" charset="0"/>
              <a:buChar char="•"/>
            </a:pPr>
            <a:r>
              <a:rPr lang="en-US" sz="5100" dirty="0" err="1">
                <a:solidFill>
                  <a:schemeClr val="bg1"/>
                </a:solidFill>
                <a:latin typeface="Times New Roman"/>
                <a:ea typeface="+mn-ea"/>
                <a:cs typeface="Times New Roman"/>
              </a:rPr>
              <a:t>Jupyter</a:t>
            </a:r>
            <a:r>
              <a:rPr lang="en-US" sz="5100" dirty="0">
                <a:solidFill>
                  <a:schemeClr val="bg1"/>
                </a:solidFill>
                <a:latin typeface="Times New Roman"/>
                <a:ea typeface="+mn-ea"/>
                <a:cs typeface="Times New Roman"/>
              </a:rPr>
              <a:t> Notebook </a:t>
            </a:r>
          </a:p>
          <a:p>
            <a:pPr indent="530225">
              <a:buFont typeface="Arial" pitchFamily="34" charset="0"/>
              <a:buChar char="•"/>
            </a:pPr>
            <a:r>
              <a:rPr lang="en-US" sz="5100" dirty="0" err="1">
                <a:solidFill>
                  <a:schemeClr val="bg1"/>
                </a:solidFill>
                <a:latin typeface="Times New Roman"/>
                <a:ea typeface="+mn-ea"/>
                <a:cs typeface="Times New Roman"/>
              </a:rPr>
              <a:t>Streamlit</a:t>
            </a:r>
            <a:r>
              <a:rPr lang="en-US" sz="5100" dirty="0">
                <a:solidFill>
                  <a:schemeClr val="bg1"/>
                </a:solidFill>
                <a:latin typeface="Times New Roman"/>
                <a:ea typeface="+mn-ea"/>
                <a:cs typeface="Times New Roman"/>
              </a:rPr>
              <a:t>  package </a:t>
            </a:r>
          </a:p>
          <a:p>
            <a:pPr indent="530225">
              <a:buFont typeface="Arial" pitchFamily="34" charset="0"/>
              <a:buChar char="•"/>
            </a:pPr>
            <a:r>
              <a:rPr lang="en-US" sz="5100" dirty="0" err="1">
                <a:solidFill>
                  <a:schemeClr val="bg1"/>
                </a:solidFill>
                <a:latin typeface="Times New Roman"/>
                <a:ea typeface="+mn-ea"/>
                <a:cs typeface="Times New Roman"/>
              </a:rPr>
              <a:t>PyCharm</a:t>
            </a:r>
            <a:r>
              <a:rPr lang="en-US" sz="5100" dirty="0">
                <a:solidFill>
                  <a:schemeClr val="bg1"/>
                </a:solidFill>
                <a:latin typeface="Times New Roman"/>
                <a:ea typeface="+mn-ea"/>
                <a:cs typeface="Times New Roman"/>
              </a:rPr>
              <a:t> Editor</a:t>
            </a:r>
          </a:p>
          <a:p>
            <a:pPr indent="530225">
              <a:buFont typeface="Arial" pitchFamily="34" charset="0"/>
              <a:buChar char="•"/>
            </a:pPr>
            <a:r>
              <a:rPr lang="en-US" sz="5100" dirty="0">
                <a:solidFill>
                  <a:schemeClr val="bg1"/>
                </a:solidFill>
                <a:latin typeface="Times New Roman"/>
                <a:ea typeface="+mn-ea"/>
                <a:cs typeface="Times New Roman"/>
              </a:rPr>
              <a:t>Python libraries </a:t>
            </a:r>
          </a:p>
          <a:p>
            <a:pPr marL="40640">
              <a:lnSpc>
                <a:spcPct val="100000"/>
              </a:lnSpc>
              <a:spcBef>
                <a:spcPts val="114"/>
              </a:spcBef>
            </a:pPr>
            <a:endParaRPr sz="5750">
              <a:latin typeface="Times New Roman"/>
              <a:cs typeface="Times New Roman"/>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64662" y="3408699"/>
            <a:ext cx="10558780" cy="2047875"/>
          </a:xfrm>
          <a:prstGeom prst="rect">
            <a:avLst/>
          </a:prstGeom>
        </p:spPr>
        <p:txBody>
          <a:bodyPr vert="horz" wrap="square" lIns="0" tIns="15240" rIns="0" bIns="0" rtlCol="0">
            <a:spAutoFit/>
          </a:bodyPr>
          <a:lstStyle/>
          <a:p>
            <a:pPr marL="12700">
              <a:lnSpc>
                <a:spcPct val="100000"/>
              </a:lnSpc>
              <a:spcBef>
                <a:spcPts val="120"/>
              </a:spcBef>
            </a:pPr>
            <a:r>
              <a:rPr sz="13250" b="0" spc="160" dirty="0">
                <a:latin typeface="Times New Roman"/>
                <a:cs typeface="Times New Roman"/>
              </a:rPr>
              <a:t>System</a:t>
            </a:r>
            <a:r>
              <a:rPr sz="13250" b="0" spc="20" dirty="0">
                <a:latin typeface="Times New Roman"/>
                <a:cs typeface="Times New Roman"/>
              </a:rPr>
              <a:t> </a:t>
            </a:r>
            <a:r>
              <a:rPr sz="13250" b="0" spc="270" dirty="0">
                <a:latin typeface="Times New Roman"/>
                <a:cs typeface="Times New Roman"/>
              </a:rPr>
              <a:t>Design</a:t>
            </a:r>
            <a:endParaRPr sz="13250">
              <a:latin typeface="Times New Roman"/>
              <a:cs typeface="Times New Roman"/>
            </a:endParaRPr>
          </a:p>
        </p:txBody>
      </p:sp>
      <p:sp>
        <p:nvSpPr>
          <p:cNvPr id="3" name="object 3"/>
          <p:cNvSpPr/>
          <p:nvPr/>
        </p:nvSpPr>
        <p:spPr>
          <a:xfrm>
            <a:off x="15955370" y="5349"/>
            <a:ext cx="637540" cy="3964304"/>
          </a:xfrm>
          <a:custGeom>
            <a:avLst/>
            <a:gdLst/>
            <a:ahLst/>
            <a:cxnLst/>
            <a:rect l="l" t="t" r="r" b="b"/>
            <a:pathLst>
              <a:path w="637540" h="3964304">
                <a:moveTo>
                  <a:pt x="27507" y="0"/>
                </a:moveTo>
                <a:lnTo>
                  <a:pt x="16803" y="2161"/>
                </a:lnTo>
                <a:lnTo>
                  <a:pt x="8059" y="8055"/>
                </a:lnTo>
                <a:lnTo>
                  <a:pt x="2162" y="16794"/>
                </a:lnTo>
                <a:lnTo>
                  <a:pt x="0" y="27492"/>
                </a:lnTo>
                <a:lnTo>
                  <a:pt x="0" y="1685032"/>
                </a:lnTo>
                <a:lnTo>
                  <a:pt x="1938" y="1690890"/>
                </a:lnTo>
                <a:lnTo>
                  <a:pt x="582315" y="2469218"/>
                </a:lnTo>
                <a:lnTo>
                  <a:pt x="582315" y="3936478"/>
                </a:lnTo>
                <a:lnTo>
                  <a:pt x="584479" y="3947176"/>
                </a:lnTo>
                <a:lnTo>
                  <a:pt x="590380" y="3955915"/>
                </a:lnTo>
                <a:lnTo>
                  <a:pt x="599138" y="3961809"/>
                </a:lnTo>
                <a:lnTo>
                  <a:pt x="609869" y="3963970"/>
                </a:lnTo>
                <a:lnTo>
                  <a:pt x="620573" y="3961809"/>
                </a:lnTo>
                <a:lnTo>
                  <a:pt x="629317" y="3955915"/>
                </a:lnTo>
                <a:lnTo>
                  <a:pt x="635213" y="3947176"/>
                </a:lnTo>
                <a:lnTo>
                  <a:pt x="637376" y="3936478"/>
                </a:lnTo>
                <a:lnTo>
                  <a:pt x="637376" y="2454227"/>
                </a:lnTo>
                <a:lnTo>
                  <a:pt x="635438" y="2448368"/>
                </a:lnTo>
                <a:lnTo>
                  <a:pt x="55060" y="1670040"/>
                </a:lnTo>
                <a:lnTo>
                  <a:pt x="55060" y="27492"/>
                </a:lnTo>
                <a:lnTo>
                  <a:pt x="52897" y="16794"/>
                </a:lnTo>
                <a:lnTo>
                  <a:pt x="46995" y="8055"/>
                </a:lnTo>
                <a:lnTo>
                  <a:pt x="38237" y="2161"/>
                </a:lnTo>
                <a:lnTo>
                  <a:pt x="27507" y="0"/>
                </a:lnTo>
                <a:close/>
              </a:path>
            </a:pathLst>
          </a:custGeom>
          <a:solidFill>
            <a:srgbClr val="3324E1">
              <a:alpha val="30979"/>
            </a:srgbClr>
          </a:solidFill>
        </p:spPr>
        <p:txBody>
          <a:bodyPr wrap="square" lIns="0" tIns="0" rIns="0" bIns="0" rtlCol="0"/>
          <a:lstStyle/>
          <a:p>
            <a:endParaRPr/>
          </a:p>
        </p:txBody>
      </p:sp>
      <p:sp>
        <p:nvSpPr>
          <p:cNvPr id="4" name="object 4"/>
          <p:cNvSpPr/>
          <p:nvPr/>
        </p:nvSpPr>
        <p:spPr>
          <a:xfrm>
            <a:off x="16396594" y="3914335"/>
            <a:ext cx="337820" cy="334010"/>
          </a:xfrm>
          <a:custGeom>
            <a:avLst/>
            <a:gdLst/>
            <a:ahLst/>
            <a:cxnLst/>
            <a:rect l="l" t="t" r="r" b="b"/>
            <a:pathLst>
              <a:path w="337819" h="334010">
                <a:moveTo>
                  <a:pt x="168643" y="0"/>
                </a:moveTo>
                <a:lnTo>
                  <a:pt x="123796" y="6017"/>
                </a:lnTo>
                <a:lnTo>
                  <a:pt x="83506" y="23001"/>
                </a:lnTo>
                <a:lnTo>
                  <a:pt x="49378" y="49346"/>
                </a:lnTo>
                <a:lnTo>
                  <a:pt x="23015" y="83448"/>
                </a:lnTo>
                <a:lnTo>
                  <a:pt x="6021" y="123703"/>
                </a:lnTo>
                <a:lnTo>
                  <a:pt x="0" y="168507"/>
                </a:lnTo>
                <a:lnTo>
                  <a:pt x="6021" y="213331"/>
                </a:lnTo>
                <a:lnTo>
                  <a:pt x="23015" y="253601"/>
                </a:lnTo>
                <a:lnTo>
                  <a:pt x="49378" y="287715"/>
                </a:lnTo>
                <a:lnTo>
                  <a:pt x="83506" y="314072"/>
                </a:lnTo>
                <a:lnTo>
                  <a:pt x="123796" y="331070"/>
                </a:lnTo>
                <a:lnTo>
                  <a:pt x="144185" y="333815"/>
                </a:lnTo>
                <a:lnTo>
                  <a:pt x="193091" y="333815"/>
                </a:lnTo>
                <a:lnTo>
                  <a:pt x="213472" y="331070"/>
                </a:lnTo>
                <a:lnTo>
                  <a:pt x="253748" y="314072"/>
                </a:lnTo>
                <a:lnTo>
                  <a:pt x="287869" y="287715"/>
                </a:lnTo>
                <a:lnTo>
                  <a:pt x="292226" y="282076"/>
                </a:lnTo>
                <a:lnTo>
                  <a:pt x="168643" y="282076"/>
                </a:lnTo>
                <a:lnTo>
                  <a:pt x="145717" y="279772"/>
                </a:lnTo>
                <a:lnTo>
                  <a:pt x="105142" y="262693"/>
                </a:lnTo>
                <a:lnTo>
                  <a:pt x="74414" y="231994"/>
                </a:lnTo>
                <a:lnTo>
                  <a:pt x="57338" y="191428"/>
                </a:lnTo>
                <a:lnTo>
                  <a:pt x="55014" y="168507"/>
                </a:lnTo>
                <a:lnTo>
                  <a:pt x="57338" y="145613"/>
                </a:lnTo>
                <a:lnTo>
                  <a:pt x="74414" y="105066"/>
                </a:lnTo>
                <a:lnTo>
                  <a:pt x="105142" y="74374"/>
                </a:lnTo>
                <a:lnTo>
                  <a:pt x="145717" y="57308"/>
                </a:lnTo>
                <a:lnTo>
                  <a:pt x="168643" y="54985"/>
                </a:lnTo>
                <a:lnTo>
                  <a:pt x="292228" y="54985"/>
                </a:lnTo>
                <a:lnTo>
                  <a:pt x="287869" y="49346"/>
                </a:lnTo>
                <a:lnTo>
                  <a:pt x="253748" y="23001"/>
                </a:lnTo>
                <a:lnTo>
                  <a:pt x="213472" y="6017"/>
                </a:lnTo>
                <a:lnTo>
                  <a:pt x="168643" y="0"/>
                </a:lnTo>
                <a:close/>
              </a:path>
              <a:path w="337819" h="334010">
                <a:moveTo>
                  <a:pt x="292228" y="54985"/>
                </a:moveTo>
                <a:lnTo>
                  <a:pt x="168643" y="54985"/>
                </a:lnTo>
                <a:lnTo>
                  <a:pt x="191550" y="57308"/>
                </a:lnTo>
                <a:lnTo>
                  <a:pt x="212847" y="63916"/>
                </a:lnTo>
                <a:lnTo>
                  <a:pt x="248950" y="88244"/>
                </a:lnTo>
                <a:lnTo>
                  <a:pt x="273308" y="124328"/>
                </a:lnTo>
                <a:lnTo>
                  <a:pt x="282227" y="168507"/>
                </a:lnTo>
                <a:lnTo>
                  <a:pt x="279922" y="191428"/>
                </a:lnTo>
                <a:lnTo>
                  <a:pt x="262834" y="231994"/>
                </a:lnTo>
                <a:lnTo>
                  <a:pt x="232119" y="262693"/>
                </a:lnTo>
                <a:lnTo>
                  <a:pt x="191550" y="279772"/>
                </a:lnTo>
                <a:lnTo>
                  <a:pt x="168643" y="282076"/>
                </a:lnTo>
                <a:lnTo>
                  <a:pt x="292226" y="282076"/>
                </a:lnTo>
                <a:lnTo>
                  <a:pt x="314228" y="253601"/>
                </a:lnTo>
                <a:lnTo>
                  <a:pt x="331220" y="213331"/>
                </a:lnTo>
                <a:lnTo>
                  <a:pt x="337241" y="168507"/>
                </a:lnTo>
                <a:lnTo>
                  <a:pt x="331220" y="123703"/>
                </a:lnTo>
                <a:lnTo>
                  <a:pt x="314228" y="83448"/>
                </a:lnTo>
                <a:lnTo>
                  <a:pt x="292228" y="54985"/>
                </a:lnTo>
                <a:close/>
              </a:path>
            </a:pathLst>
          </a:custGeom>
          <a:solidFill>
            <a:srgbClr val="3324E1">
              <a:alpha val="30979"/>
            </a:srgbClr>
          </a:solidFill>
        </p:spPr>
        <p:txBody>
          <a:bodyPr wrap="square" lIns="0" tIns="0" rIns="0" bIns="0" rtlCol="0"/>
          <a:lstStyle/>
          <a:p>
            <a:endParaRPr/>
          </a:p>
        </p:txBody>
      </p:sp>
      <p:sp>
        <p:nvSpPr>
          <p:cNvPr id="5" name="object 5"/>
          <p:cNvSpPr/>
          <p:nvPr/>
        </p:nvSpPr>
        <p:spPr>
          <a:xfrm>
            <a:off x="14132535" y="5358"/>
            <a:ext cx="1142365" cy="2917825"/>
          </a:xfrm>
          <a:custGeom>
            <a:avLst/>
            <a:gdLst/>
            <a:ahLst/>
            <a:cxnLst/>
            <a:rect l="l" t="t" r="r" b="b"/>
            <a:pathLst>
              <a:path w="1142365" h="2917825">
                <a:moveTo>
                  <a:pt x="689762" y="27482"/>
                </a:moveTo>
                <a:lnTo>
                  <a:pt x="687590" y="16789"/>
                </a:lnTo>
                <a:lnTo>
                  <a:pt x="681685" y="8051"/>
                </a:lnTo>
                <a:lnTo>
                  <a:pt x="672922" y="2159"/>
                </a:lnTo>
                <a:lnTo>
                  <a:pt x="662216" y="0"/>
                </a:lnTo>
                <a:lnTo>
                  <a:pt x="651510" y="2159"/>
                </a:lnTo>
                <a:lnTo>
                  <a:pt x="642759" y="8051"/>
                </a:lnTo>
                <a:lnTo>
                  <a:pt x="636866" y="16789"/>
                </a:lnTo>
                <a:lnTo>
                  <a:pt x="634707" y="27482"/>
                </a:lnTo>
                <a:lnTo>
                  <a:pt x="634707" y="1052512"/>
                </a:lnTo>
                <a:lnTo>
                  <a:pt x="144005" y="1539582"/>
                </a:lnTo>
                <a:lnTo>
                  <a:pt x="141097" y="1546593"/>
                </a:lnTo>
                <a:lnTo>
                  <a:pt x="141135" y="1994001"/>
                </a:lnTo>
                <a:lnTo>
                  <a:pt x="123799" y="1996325"/>
                </a:lnTo>
                <a:lnTo>
                  <a:pt x="83515" y="2013305"/>
                </a:lnTo>
                <a:lnTo>
                  <a:pt x="49377" y="2039658"/>
                </a:lnTo>
                <a:lnTo>
                  <a:pt x="23025" y="2073770"/>
                </a:lnTo>
                <a:lnTo>
                  <a:pt x="6032" y="2114042"/>
                </a:lnTo>
                <a:lnTo>
                  <a:pt x="0" y="2158860"/>
                </a:lnTo>
                <a:lnTo>
                  <a:pt x="6032" y="2203666"/>
                </a:lnTo>
                <a:lnTo>
                  <a:pt x="23025" y="2243925"/>
                </a:lnTo>
                <a:lnTo>
                  <a:pt x="49377" y="2278024"/>
                </a:lnTo>
                <a:lnTo>
                  <a:pt x="83515" y="2304364"/>
                </a:lnTo>
                <a:lnTo>
                  <a:pt x="123799" y="2321356"/>
                </a:lnTo>
                <a:lnTo>
                  <a:pt x="168643" y="2327364"/>
                </a:lnTo>
                <a:lnTo>
                  <a:pt x="213474" y="2321356"/>
                </a:lnTo>
                <a:lnTo>
                  <a:pt x="253758" y="2304364"/>
                </a:lnTo>
                <a:lnTo>
                  <a:pt x="287883" y="2278024"/>
                </a:lnTo>
                <a:lnTo>
                  <a:pt x="292239" y="2272385"/>
                </a:lnTo>
                <a:lnTo>
                  <a:pt x="314248" y="2243925"/>
                </a:lnTo>
                <a:lnTo>
                  <a:pt x="331254" y="2203666"/>
                </a:lnTo>
                <a:lnTo>
                  <a:pt x="337299" y="2158860"/>
                </a:lnTo>
                <a:lnTo>
                  <a:pt x="331254" y="2114042"/>
                </a:lnTo>
                <a:lnTo>
                  <a:pt x="314248" y="2073770"/>
                </a:lnTo>
                <a:lnTo>
                  <a:pt x="292239" y="2045296"/>
                </a:lnTo>
                <a:lnTo>
                  <a:pt x="287883" y="2039658"/>
                </a:lnTo>
                <a:lnTo>
                  <a:pt x="282232" y="2035302"/>
                </a:lnTo>
                <a:lnTo>
                  <a:pt x="282232" y="2158860"/>
                </a:lnTo>
                <a:lnTo>
                  <a:pt x="279933" y="2181758"/>
                </a:lnTo>
                <a:lnTo>
                  <a:pt x="262839" y="2222309"/>
                </a:lnTo>
                <a:lnTo>
                  <a:pt x="232130" y="2253005"/>
                </a:lnTo>
                <a:lnTo>
                  <a:pt x="191554" y="2270087"/>
                </a:lnTo>
                <a:lnTo>
                  <a:pt x="168643" y="2272385"/>
                </a:lnTo>
                <a:lnTo>
                  <a:pt x="145719" y="2270087"/>
                </a:lnTo>
                <a:lnTo>
                  <a:pt x="105130" y="2253005"/>
                </a:lnTo>
                <a:lnTo>
                  <a:pt x="74409" y="2222309"/>
                </a:lnTo>
                <a:lnTo>
                  <a:pt x="57327" y="2181758"/>
                </a:lnTo>
                <a:lnTo>
                  <a:pt x="55016" y="2158860"/>
                </a:lnTo>
                <a:lnTo>
                  <a:pt x="57327" y="2135949"/>
                </a:lnTo>
                <a:lnTo>
                  <a:pt x="74409" y="2095398"/>
                </a:lnTo>
                <a:lnTo>
                  <a:pt x="105130" y="2064677"/>
                </a:lnTo>
                <a:lnTo>
                  <a:pt x="145719" y="2047621"/>
                </a:lnTo>
                <a:lnTo>
                  <a:pt x="168643" y="2045296"/>
                </a:lnTo>
                <a:lnTo>
                  <a:pt x="191554" y="2047621"/>
                </a:lnTo>
                <a:lnTo>
                  <a:pt x="232130" y="2064677"/>
                </a:lnTo>
                <a:lnTo>
                  <a:pt x="262839" y="2095398"/>
                </a:lnTo>
                <a:lnTo>
                  <a:pt x="279933" y="2135949"/>
                </a:lnTo>
                <a:lnTo>
                  <a:pt x="282232" y="2158860"/>
                </a:lnTo>
                <a:lnTo>
                  <a:pt x="282232" y="2035302"/>
                </a:lnTo>
                <a:lnTo>
                  <a:pt x="253758" y="2013305"/>
                </a:lnTo>
                <a:lnTo>
                  <a:pt x="213474" y="1996325"/>
                </a:lnTo>
                <a:lnTo>
                  <a:pt x="196151" y="1994001"/>
                </a:lnTo>
                <a:lnTo>
                  <a:pt x="196151" y="1565414"/>
                </a:lnTo>
                <a:lnTo>
                  <a:pt x="686816" y="1078293"/>
                </a:lnTo>
                <a:lnTo>
                  <a:pt x="689762" y="1071283"/>
                </a:lnTo>
                <a:lnTo>
                  <a:pt x="689762" y="27482"/>
                </a:lnTo>
                <a:close/>
              </a:path>
              <a:path w="1142365" h="2917825">
                <a:moveTo>
                  <a:pt x="1056957" y="1639595"/>
                </a:moveTo>
                <a:lnTo>
                  <a:pt x="1050937" y="1594764"/>
                </a:lnTo>
                <a:lnTo>
                  <a:pt x="1033932" y="1554505"/>
                </a:lnTo>
                <a:lnTo>
                  <a:pt x="1007567" y="1520393"/>
                </a:lnTo>
                <a:lnTo>
                  <a:pt x="1001903" y="1516024"/>
                </a:lnTo>
                <a:lnTo>
                  <a:pt x="1001903" y="1639595"/>
                </a:lnTo>
                <a:lnTo>
                  <a:pt x="999604" y="1662480"/>
                </a:lnTo>
                <a:lnTo>
                  <a:pt x="982522" y="1703031"/>
                </a:lnTo>
                <a:lnTo>
                  <a:pt x="951801" y="1733753"/>
                </a:lnTo>
                <a:lnTo>
                  <a:pt x="911237" y="1750822"/>
                </a:lnTo>
                <a:lnTo>
                  <a:pt x="888314" y="1753120"/>
                </a:lnTo>
                <a:lnTo>
                  <a:pt x="865390" y="1750822"/>
                </a:lnTo>
                <a:lnTo>
                  <a:pt x="824814" y="1733753"/>
                </a:lnTo>
                <a:lnTo>
                  <a:pt x="794092" y="1703031"/>
                </a:lnTo>
                <a:lnTo>
                  <a:pt x="777011" y="1662480"/>
                </a:lnTo>
                <a:lnTo>
                  <a:pt x="774687" y="1639595"/>
                </a:lnTo>
                <a:lnTo>
                  <a:pt x="777011" y="1616671"/>
                </a:lnTo>
                <a:lnTo>
                  <a:pt x="794092" y="1576120"/>
                </a:lnTo>
                <a:lnTo>
                  <a:pt x="824814" y="1545412"/>
                </a:lnTo>
                <a:lnTo>
                  <a:pt x="865390" y="1528343"/>
                </a:lnTo>
                <a:lnTo>
                  <a:pt x="888314" y="1526019"/>
                </a:lnTo>
                <a:lnTo>
                  <a:pt x="911237" y="1528343"/>
                </a:lnTo>
                <a:lnTo>
                  <a:pt x="951801" y="1545412"/>
                </a:lnTo>
                <a:lnTo>
                  <a:pt x="982522" y="1576120"/>
                </a:lnTo>
                <a:lnTo>
                  <a:pt x="999604" y="1616671"/>
                </a:lnTo>
                <a:lnTo>
                  <a:pt x="1001903" y="1639595"/>
                </a:lnTo>
                <a:lnTo>
                  <a:pt x="1001903" y="1516024"/>
                </a:lnTo>
                <a:lnTo>
                  <a:pt x="973429" y="1494040"/>
                </a:lnTo>
                <a:lnTo>
                  <a:pt x="933145" y="1477060"/>
                </a:lnTo>
                <a:lnTo>
                  <a:pt x="915822" y="1474736"/>
                </a:lnTo>
                <a:lnTo>
                  <a:pt x="915822" y="27482"/>
                </a:lnTo>
                <a:lnTo>
                  <a:pt x="913663" y="16789"/>
                </a:lnTo>
                <a:lnTo>
                  <a:pt x="907770" y="8051"/>
                </a:lnTo>
                <a:lnTo>
                  <a:pt x="899020" y="2159"/>
                </a:lnTo>
                <a:lnTo>
                  <a:pt x="888314" y="0"/>
                </a:lnTo>
                <a:lnTo>
                  <a:pt x="877608" y="2159"/>
                </a:lnTo>
                <a:lnTo>
                  <a:pt x="868870" y="8051"/>
                </a:lnTo>
                <a:lnTo>
                  <a:pt x="862977" y="16789"/>
                </a:lnTo>
                <a:lnTo>
                  <a:pt x="860806" y="27482"/>
                </a:lnTo>
                <a:lnTo>
                  <a:pt x="860806" y="1474736"/>
                </a:lnTo>
                <a:lnTo>
                  <a:pt x="843483" y="1477060"/>
                </a:lnTo>
                <a:lnTo>
                  <a:pt x="803198" y="1494040"/>
                </a:lnTo>
                <a:lnTo>
                  <a:pt x="769073" y="1520393"/>
                </a:lnTo>
                <a:lnTo>
                  <a:pt x="742696" y="1554505"/>
                </a:lnTo>
                <a:lnTo>
                  <a:pt x="725703" y="1594764"/>
                </a:lnTo>
                <a:lnTo>
                  <a:pt x="719670" y="1639595"/>
                </a:lnTo>
                <a:lnTo>
                  <a:pt x="725703" y="1684401"/>
                </a:lnTo>
                <a:lnTo>
                  <a:pt x="742696" y="1724647"/>
                </a:lnTo>
                <a:lnTo>
                  <a:pt x="769073" y="1758759"/>
                </a:lnTo>
                <a:lnTo>
                  <a:pt x="803198" y="1785112"/>
                </a:lnTo>
                <a:lnTo>
                  <a:pt x="843483" y="1802104"/>
                </a:lnTo>
                <a:lnTo>
                  <a:pt x="888314" y="1808149"/>
                </a:lnTo>
                <a:lnTo>
                  <a:pt x="933145" y="1802104"/>
                </a:lnTo>
                <a:lnTo>
                  <a:pt x="973429" y="1785112"/>
                </a:lnTo>
                <a:lnTo>
                  <a:pt x="1007567" y="1758759"/>
                </a:lnTo>
                <a:lnTo>
                  <a:pt x="1033932" y="1724647"/>
                </a:lnTo>
                <a:lnTo>
                  <a:pt x="1050937" y="1684401"/>
                </a:lnTo>
                <a:lnTo>
                  <a:pt x="1056957" y="1639595"/>
                </a:lnTo>
                <a:close/>
              </a:path>
              <a:path w="1142365" h="2917825">
                <a:moveTo>
                  <a:pt x="1141933" y="27482"/>
                </a:moveTo>
                <a:lnTo>
                  <a:pt x="1139761" y="16789"/>
                </a:lnTo>
                <a:lnTo>
                  <a:pt x="1133868" y="8051"/>
                </a:lnTo>
                <a:lnTo>
                  <a:pt x="1125131" y="2159"/>
                </a:lnTo>
                <a:lnTo>
                  <a:pt x="1114425" y="0"/>
                </a:lnTo>
                <a:lnTo>
                  <a:pt x="1103693" y="2159"/>
                </a:lnTo>
                <a:lnTo>
                  <a:pt x="1094930" y="8051"/>
                </a:lnTo>
                <a:lnTo>
                  <a:pt x="1089037" y="16789"/>
                </a:lnTo>
                <a:lnTo>
                  <a:pt x="1086866" y="27482"/>
                </a:lnTo>
                <a:lnTo>
                  <a:pt x="1086866" y="1881581"/>
                </a:lnTo>
                <a:lnTo>
                  <a:pt x="650709" y="2595676"/>
                </a:lnTo>
                <a:lnTo>
                  <a:pt x="628535" y="2586317"/>
                </a:lnTo>
                <a:lnTo>
                  <a:pt x="583704" y="2580297"/>
                </a:lnTo>
                <a:lnTo>
                  <a:pt x="538873" y="2586317"/>
                </a:lnTo>
                <a:lnTo>
                  <a:pt x="498602" y="2603309"/>
                </a:lnTo>
                <a:lnTo>
                  <a:pt x="464477" y="2629662"/>
                </a:lnTo>
                <a:lnTo>
                  <a:pt x="438111" y="2663761"/>
                </a:lnTo>
                <a:lnTo>
                  <a:pt x="421106" y="2704007"/>
                </a:lnTo>
                <a:lnTo>
                  <a:pt x="415061" y="2748800"/>
                </a:lnTo>
                <a:lnTo>
                  <a:pt x="421106" y="2793606"/>
                </a:lnTo>
                <a:lnTo>
                  <a:pt x="438111" y="2833878"/>
                </a:lnTo>
                <a:lnTo>
                  <a:pt x="464477" y="2867990"/>
                </a:lnTo>
                <a:lnTo>
                  <a:pt x="498602" y="2894342"/>
                </a:lnTo>
                <a:lnTo>
                  <a:pt x="538873" y="2911335"/>
                </a:lnTo>
                <a:lnTo>
                  <a:pt x="583704" y="2917355"/>
                </a:lnTo>
                <a:lnTo>
                  <a:pt x="628535" y="2911335"/>
                </a:lnTo>
                <a:lnTo>
                  <a:pt x="668820" y="2894342"/>
                </a:lnTo>
                <a:lnTo>
                  <a:pt x="702957" y="2867990"/>
                </a:lnTo>
                <a:lnTo>
                  <a:pt x="707301" y="2862364"/>
                </a:lnTo>
                <a:lnTo>
                  <a:pt x="729322" y="2833878"/>
                </a:lnTo>
                <a:lnTo>
                  <a:pt x="746328" y="2793606"/>
                </a:lnTo>
                <a:lnTo>
                  <a:pt x="752348" y="2748800"/>
                </a:lnTo>
                <a:lnTo>
                  <a:pt x="746328" y="2704007"/>
                </a:lnTo>
                <a:lnTo>
                  <a:pt x="729322" y="2663761"/>
                </a:lnTo>
                <a:lnTo>
                  <a:pt x="707339" y="2635326"/>
                </a:lnTo>
                <a:lnTo>
                  <a:pt x="702957" y="2629662"/>
                </a:lnTo>
                <a:lnTo>
                  <a:pt x="697293" y="2625293"/>
                </a:lnTo>
                <a:lnTo>
                  <a:pt x="697293" y="2748800"/>
                </a:lnTo>
                <a:lnTo>
                  <a:pt x="694994" y="2771711"/>
                </a:lnTo>
                <a:lnTo>
                  <a:pt x="677913" y="2812262"/>
                </a:lnTo>
                <a:lnTo>
                  <a:pt x="647192" y="2842984"/>
                </a:lnTo>
                <a:lnTo>
                  <a:pt x="606628" y="2860065"/>
                </a:lnTo>
                <a:lnTo>
                  <a:pt x="583704" y="2862364"/>
                </a:lnTo>
                <a:lnTo>
                  <a:pt x="560793" y="2860065"/>
                </a:lnTo>
                <a:lnTo>
                  <a:pt x="520230" y="2842984"/>
                </a:lnTo>
                <a:lnTo>
                  <a:pt x="489496" y="2812262"/>
                </a:lnTo>
                <a:lnTo>
                  <a:pt x="472427" y="2771711"/>
                </a:lnTo>
                <a:lnTo>
                  <a:pt x="470128" y="2748800"/>
                </a:lnTo>
                <a:lnTo>
                  <a:pt x="472427" y="2725915"/>
                </a:lnTo>
                <a:lnTo>
                  <a:pt x="489496" y="2685377"/>
                </a:lnTo>
                <a:lnTo>
                  <a:pt x="520230" y="2654668"/>
                </a:lnTo>
                <a:lnTo>
                  <a:pt x="560793" y="2637625"/>
                </a:lnTo>
                <a:lnTo>
                  <a:pt x="583704" y="2635326"/>
                </a:lnTo>
                <a:lnTo>
                  <a:pt x="606628" y="2637625"/>
                </a:lnTo>
                <a:lnTo>
                  <a:pt x="647204" y="2654668"/>
                </a:lnTo>
                <a:lnTo>
                  <a:pt x="677938" y="2685377"/>
                </a:lnTo>
                <a:lnTo>
                  <a:pt x="694994" y="2725915"/>
                </a:lnTo>
                <a:lnTo>
                  <a:pt x="697293" y="2748800"/>
                </a:lnTo>
                <a:lnTo>
                  <a:pt x="697293" y="2625293"/>
                </a:lnTo>
                <a:lnTo>
                  <a:pt x="1140548" y="1899297"/>
                </a:lnTo>
                <a:lnTo>
                  <a:pt x="1141933" y="1894408"/>
                </a:lnTo>
                <a:lnTo>
                  <a:pt x="1141933" y="27482"/>
                </a:lnTo>
                <a:close/>
              </a:path>
            </a:pathLst>
          </a:custGeom>
          <a:solidFill>
            <a:srgbClr val="3324E1">
              <a:alpha val="30979"/>
            </a:srgbClr>
          </a:solidFill>
        </p:spPr>
        <p:txBody>
          <a:bodyPr wrap="square" lIns="0" tIns="0" rIns="0" bIns="0" rtlCol="0"/>
          <a:lstStyle/>
          <a:p>
            <a:endParaRPr/>
          </a:p>
        </p:txBody>
      </p:sp>
      <p:sp>
        <p:nvSpPr>
          <p:cNvPr id="6" name="object 6"/>
          <p:cNvSpPr/>
          <p:nvPr/>
        </p:nvSpPr>
        <p:spPr>
          <a:xfrm>
            <a:off x="15335428" y="5358"/>
            <a:ext cx="2197735" cy="4105275"/>
          </a:xfrm>
          <a:custGeom>
            <a:avLst/>
            <a:gdLst/>
            <a:ahLst/>
            <a:cxnLst/>
            <a:rect l="l" t="t" r="r" b="b"/>
            <a:pathLst>
              <a:path w="2197734" h="4105275">
                <a:moveTo>
                  <a:pt x="337299" y="2952000"/>
                </a:moveTo>
                <a:lnTo>
                  <a:pt x="331254" y="2907195"/>
                </a:lnTo>
                <a:lnTo>
                  <a:pt x="314236" y="2866923"/>
                </a:lnTo>
                <a:lnTo>
                  <a:pt x="287858" y="2832811"/>
                </a:lnTo>
                <a:lnTo>
                  <a:pt x="282232" y="2828467"/>
                </a:lnTo>
                <a:lnTo>
                  <a:pt x="282232" y="2952000"/>
                </a:lnTo>
                <a:lnTo>
                  <a:pt x="279933" y="2974911"/>
                </a:lnTo>
                <a:lnTo>
                  <a:pt x="262839" y="3015462"/>
                </a:lnTo>
                <a:lnTo>
                  <a:pt x="232117" y="3046171"/>
                </a:lnTo>
                <a:lnTo>
                  <a:pt x="191554" y="3063240"/>
                </a:lnTo>
                <a:lnTo>
                  <a:pt x="168643" y="3065564"/>
                </a:lnTo>
                <a:lnTo>
                  <a:pt x="145719" y="3063240"/>
                </a:lnTo>
                <a:lnTo>
                  <a:pt x="105130" y="3046171"/>
                </a:lnTo>
                <a:lnTo>
                  <a:pt x="74422" y="3015462"/>
                </a:lnTo>
                <a:lnTo>
                  <a:pt x="57340" y="2974911"/>
                </a:lnTo>
                <a:lnTo>
                  <a:pt x="55016" y="2952000"/>
                </a:lnTo>
                <a:lnTo>
                  <a:pt x="57340" y="2929090"/>
                </a:lnTo>
                <a:lnTo>
                  <a:pt x="74422" y="2888551"/>
                </a:lnTo>
                <a:lnTo>
                  <a:pt x="105130" y="2857843"/>
                </a:lnTo>
                <a:lnTo>
                  <a:pt x="145719" y="2840774"/>
                </a:lnTo>
                <a:lnTo>
                  <a:pt x="168643" y="2838475"/>
                </a:lnTo>
                <a:lnTo>
                  <a:pt x="191554" y="2840774"/>
                </a:lnTo>
                <a:lnTo>
                  <a:pt x="232117" y="2857843"/>
                </a:lnTo>
                <a:lnTo>
                  <a:pt x="262839" y="2888551"/>
                </a:lnTo>
                <a:lnTo>
                  <a:pt x="279933" y="2929090"/>
                </a:lnTo>
                <a:lnTo>
                  <a:pt x="282232" y="2952000"/>
                </a:lnTo>
                <a:lnTo>
                  <a:pt x="282232" y="2828467"/>
                </a:lnTo>
                <a:lnTo>
                  <a:pt x="253758" y="2806471"/>
                </a:lnTo>
                <a:lnTo>
                  <a:pt x="213474" y="2789478"/>
                </a:lnTo>
                <a:lnTo>
                  <a:pt x="196151" y="2787154"/>
                </a:lnTo>
                <a:lnTo>
                  <a:pt x="196151" y="27482"/>
                </a:lnTo>
                <a:lnTo>
                  <a:pt x="193992" y="16789"/>
                </a:lnTo>
                <a:lnTo>
                  <a:pt x="188099" y="8051"/>
                </a:lnTo>
                <a:lnTo>
                  <a:pt x="179349" y="2159"/>
                </a:lnTo>
                <a:lnTo>
                  <a:pt x="168643" y="0"/>
                </a:lnTo>
                <a:lnTo>
                  <a:pt x="157924" y="2159"/>
                </a:lnTo>
                <a:lnTo>
                  <a:pt x="149161" y="8051"/>
                </a:lnTo>
                <a:lnTo>
                  <a:pt x="143256" y="16789"/>
                </a:lnTo>
                <a:lnTo>
                  <a:pt x="141097" y="27482"/>
                </a:lnTo>
                <a:lnTo>
                  <a:pt x="141097" y="2787154"/>
                </a:lnTo>
                <a:lnTo>
                  <a:pt x="123761" y="2789478"/>
                </a:lnTo>
                <a:lnTo>
                  <a:pt x="83489" y="2806471"/>
                </a:lnTo>
                <a:lnTo>
                  <a:pt x="49364" y="2832824"/>
                </a:lnTo>
                <a:lnTo>
                  <a:pt x="23012" y="2866936"/>
                </a:lnTo>
                <a:lnTo>
                  <a:pt x="6019" y="2907195"/>
                </a:lnTo>
                <a:lnTo>
                  <a:pt x="0" y="2952000"/>
                </a:lnTo>
                <a:lnTo>
                  <a:pt x="6019" y="2996806"/>
                </a:lnTo>
                <a:lnTo>
                  <a:pt x="23025" y="3037065"/>
                </a:lnTo>
                <a:lnTo>
                  <a:pt x="49377" y="3071177"/>
                </a:lnTo>
                <a:lnTo>
                  <a:pt x="83515" y="3097542"/>
                </a:lnTo>
                <a:lnTo>
                  <a:pt x="123799" y="3114535"/>
                </a:lnTo>
                <a:lnTo>
                  <a:pt x="168643" y="3120555"/>
                </a:lnTo>
                <a:lnTo>
                  <a:pt x="213474" y="3114535"/>
                </a:lnTo>
                <a:lnTo>
                  <a:pt x="253758" y="3097542"/>
                </a:lnTo>
                <a:lnTo>
                  <a:pt x="287883" y="3071177"/>
                </a:lnTo>
                <a:lnTo>
                  <a:pt x="314248" y="3037065"/>
                </a:lnTo>
                <a:lnTo>
                  <a:pt x="331254" y="2996806"/>
                </a:lnTo>
                <a:lnTo>
                  <a:pt x="337299" y="2952000"/>
                </a:lnTo>
                <a:close/>
              </a:path>
              <a:path w="2197734" h="4105275">
                <a:moveTo>
                  <a:pt x="976325" y="3936479"/>
                </a:moveTo>
                <a:lnTo>
                  <a:pt x="970305" y="3891673"/>
                </a:lnTo>
                <a:lnTo>
                  <a:pt x="953300" y="3851414"/>
                </a:lnTo>
                <a:lnTo>
                  <a:pt x="926934" y="3817302"/>
                </a:lnTo>
                <a:lnTo>
                  <a:pt x="921270" y="3812933"/>
                </a:lnTo>
                <a:lnTo>
                  <a:pt x="921270" y="3936479"/>
                </a:lnTo>
                <a:lnTo>
                  <a:pt x="918972" y="3959390"/>
                </a:lnTo>
                <a:lnTo>
                  <a:pt x="901915" y="3999928"/>
                </a:lnTo>
                <a:lnTo>
                  <a:pt x="871181" y="4030637"/>
                </a:lnTo>
                <a:lnTo>
                  <a:pt x="830592" y="4047706"/>
                </a:lnTo>
                <a:lnTo>
                  <a:pt x="807681" y="4049992"/>
                </a:lnTo>
                <a:lnTo>
                  <a:pt x="784758" y="4047706"/>
                </a:lnTo>
                <a:lnTo>
                  <a:pt x="744181" y="4030637"/>
                </a:lnTo>
                <a:lnTo>
                  <a:pt x="713460" y="3999928"/>
                </a:lnTo>
                <a:lnTo>
                  <a:pt x="696404" y="3959390"/>
                </a:lnTo>
                <a:lnTo>
                  <a:pt x="694105" y="3936479"/>
                </a:lnTo>
                <a:lnTo>
                  <a:pt x="696404" y="3913581"/>
                </a:lnTo>
                <a:lnTo>
                  <a:pt x="713460" y="3873030"/>
                </a:lnTo>
                <a:lnTo>
                  <a:pt x="744181" y="3842321"/>
                </a:lnTo>
                <a:lnTo>
                  <a:pt x="784758" y="3825252"/>
                </a:lnTo>
                <a:lnTo>
                  <a:pt x="807681" y="3822954"/>
                </a:lnTo>
                <a:lnTo>
                  <a:pt x="830592" y="3825252"/>
                </a:lnTo>
                <a:lnTo>
                  <a:pt x="871181" y="3842321"/>
                </a:lnTo>
                <a:lnTo>
                  <a:pt x="901915" y="3873030"/>
                </a:lnTo>
                <a:lnTo>
                  <a:pt x="918972" y="3913581"/>
                </a:lnTo>
                <a:lnTo>
                  <a:pt x="921270" y="3936479"/>
                </a:lnTo>
                <a:lnTo>
                  <a:pt x="921270" y="3812933"/>
                </a:lnTo>
                <a:lnTo>
                  <a:pt x="892810" y="3790950"/>
                </a:lnTo>
                <a:lnTo>
                  <a:pt x="852512" y="3773957"/>
                </a:lnTo>
                <a:lnTo>
                  <a:pt x="835190" y="3771633"/>
                </a:lnTo>
                <a:lnTo>
                  <a:pt x="835190" y="2742349"/>
                </a:lnTo>
                <a:lnTo>
                  <a:pt x="832332" y="2735427"/>
                </a:lnTo>
                <a:lnTo>
                  <a:pt x="426872" y="2330183"/>
                </a:lnTo>
                <a:lnTo>
                  <a:pt x="426872" y="27482"/>
                </a:lnTo>
                <a:lnTo>
                  <a:pt x="424713" y="16789"/>
                </a:lnTo>
                <a:lnTo>
                  <a:pt x="418807" y="8051"/>
                </a:lnTo>
                <a:lnTo>
                  <a:pt x="410057" y="2159"/>
                </a:lnTo>
                <a:lnTo>
                  <a:pt x="399326" y="0"/>
                </a:lnTo>
                <a:lnTo>
                  <a:pt x="388620" y="2159"/>
                </a:lnTo>
                <a:lnTo>
                  <a:pt x="379869" y="8051"/>
                </a:lnTo>
                <a:lnTo>
                  <a:pt x="373976" y="16789"/>
                </a:lnTo>
                <a:lnTo>
                  <a:pt x="371817" y="27482"/>
                </a:lnTo>
                <a:lnTo>
                  <a:pt x="371817" y="2348814"/>
                </a:lnTo>
                <a:lnTo>
                  <a:pt x="374726" y="2355926"/>
                </a:lnTo>
                <a:lnTo>
                  <a:pt x="780173" y="2761069"/>
                </a:lnTo>
                <a:lnTo>
                  <a:pt x="780173" y="3771633"/>
                </a:lnTo>
                <a:lnTo>
                  <a:pt x="722566" y="3790950"/>
                </a:lnTo>
                <a:lnTo>
                  <a:pt x="688441" y="3817302"/>
                </a:lnTo>
                <a:lnTo>
                  <a:pt x="662063" y="3851414"/>
                </a:lnTo>
                <a:lnTo>
                  <a:pt x="645071" y="3891673"/>
                </a:lnTo>
                <a:lnTo>
                  <a:pt x="639038" y="3936479"/>
                </a:lnTo>
                <a:lnTo>
                  <a:pt x="645071" y="3981285"/>
                </a:lnTo>
                <a:lnTo>
                  <a:pt x="662063" y="4021531"/>
                </a:lnTo>
                <a:lnTo>
                  <a:pt x="688441" y="4055643"/>
                </a:lnTo>
                <a:lnTo>
                  <a:pt x="722566" y="4081996"/>
                </a:lnTo>
                <a:lnTo>
                  <a:pt x="762850" y="4098988"/>
                </a:lnTo>
                <a:lnTo>
                  <a:pt x="807681" y="4105033"/>
                </a:lnTo>
                <a:lnTo>
                  <a:pt x="852512" y="4098988"/>
                </a:lnTo>
                <a:lnTo>
                  <a:pt x="892810" y="4081996"/>
                </a:lnTo>
                <a:lnTo>
                  <a:pt x="926934" y="4055643"/>
                </a:lnTo>
                <a:lnTo>
                  <a:pt x="953300" y="4021531"/>
                </a:lnTo>
                <a:lnTo>
                  <a:pt x="970305" y="3981285"/>
                </a:lnTo>
                <a:lnTo>
                  <a:pt x="976325" y="3936479"/>
                </a:lnTo>
                <a:close/>
              </a:path>
              <a:path w="2197734" h="4105275">
                <a:moveTo>
                  <a:pt x="1410677" y="1712937"/>
                </a:moveTo>
                <a:lnTo>
                  <a:pt x="1404658" y="1668106"/>
                </a:lnTo>
                <a:lnTo>
                  <a:pt x="1387665" y="1627847"/>
                </a:lnTo>
                <a:lnTo>
                  <a:pt x="1361300" y="1593735"/>
                </a:lnTo>
                <a:lnTo>
                  <a:pt x="1355661" y="1589392"/>
                </a:lnTo>
                <a:lnTo>
                  <a:pt x="1355661" y="1712937"/>
                </a:lnTo>
                <a:lnTo>
                  <a:pt x="1353337" y="1735848"/>
                </a:lnTo>
                <a:lnTo>
                  <a:pt x="1336268" y="1776387"/>
                </a:lnTo>
                <a:lnTo>
                  <a:pt x="1305534" y="1807095"/>
                </a:lnTo>
                <a:lnTo>
                  <a:pt x="1264958" y="1824164"/>
                </a:lnTo>
                <a:lnTo>
                  <a:pt x="1242034" y="1826463"/>
                </a:lnTo>
                <a:lnTo>
                  <a:pt x="1219123" y="1824164"/>
                </a:lnTo>
                <a:lnTo>
                  <a:pt x="1178560" y="1807095"/>
                </a:lnTo>
                <a:lnTo>
                  <a:pt x="1147851" y="1776387"/>
                </a:lnTo>
                <a:lnTo>
                  <a:pt x="1130757" y="1735848"/>
                </a:lnTo>
                <a:lnTo>
                  <a:pt x="1128458" y="1712937"/>
                </a:lnTo>
                <a:lnTo>
                  <a:pt x="1130757" y="1690027"/>
                </a:lnTo>
                <a:lnTo>
                  <a:pt x="1147851" y="1649463"/>
                </a:lnTo>
                <a:lnTo>
                  <a:pt x="1178560" y="1618754"/>
                </a:lnTo>
                <a:lnTo>
                  <a:pt x="1219123" y="1601711"/>
                </a:lnTo>
                <a:lnTo>
                  <a:pt x="1242034" y="1599412"/>
                </a:lnTo>
                <a:lnTo>
                  <a:pt x="1264958" y="1601711"/>
                </a:lnTo>
                <a:lnTo>
                  <a:pt x="1305534" y="1618754"/>
                </a:lnTo>
                <a:lnTo>
                  <a:pt x="1336268" y="1649463"/>
                </a:lnTo>
                <a:lnTo>
                  <a:pt x="1353337" y="1690027"/>
                </a:lnTo>
                <a:lnTo>
                  <a:pt x="1355661" y="1712937"/>
                </a:lnTo>
                <a:lnTo>
                  <a:pt x="1355661" y="1589392"/>
                </a:lnTo>
                <a:lnTo>
                  <a:pt x="1327175" y="1567383"/>
                </a:lnTo>
                <a:lnTo>
                  <a:pt x="1286878" y="1550403"/>
                </a:lnTo>
                <a:lnTo>
                  <a:pt x="1242034" y="1544383"/>
                </a:lnTo>
                <a:lnTo>
                  <a:pt x="1197203" y="1550403"/>
                </a:lnTo>
                <a:lnTo>
                  <a:pt x="1162824" y="1564906"/>
                </a:lnTo>
                <a:lnTo>
                  <a:pt x="912634" y="1259865"/>
                </a:lnTo>
                <a:lnTo>
                  <a:pt x="912634" y="27482"/>
                </a:lnTo>
                <a:lnTo>
                  <a:pt x="885088" y="0"/>
                </a:lnTo>
                <a:lnTo>
                  <a:pt x="874382" y="2159"/>
                </a:lnTo>
                <a:lnTo>
                  <a:pt x="865632" y="8051"/>
                </a:lnTo>
                <a:lnTo>
                  <a:pt x="859739" y="16789"/>
                </a:lnTo>
                <a:lnTo>
                  <a:pt x="857580" y="27482"/>
                </a:lnTo>
                <a:lnTo>
                  <a:pt x="857580" y="1276007"/>
                </a:lnTo>
                <a:lnTo>
                  <a:pt x="859751" y="1282192"/>
                </a:lnTo>
                <a:lnTo>
                  <a:pt x="1119174" y="1598434"/>
                </a:lnTo>
                <a:lnTo>
                  <a:pt x="1096441" y="1627847"/>
                </a:lnTo>
                <a:lnTo>
                  <a:pt x="1079436" y="1668106"/>
                </a:lnTo>
                <a:lnTo>
                  <a:pt x="1073391" y="1712937"/>
                </a:lnTo>
                <a:lnTo>
                  <a:pt x="1079436" y="1757743"/>
                </a:lnTo>
                <a:lnTo>
                  <a:pt x="1096441" y="1798002"/>
                </a:lnTo>
                <a:lnTo>
                  <a:pt x="1122807" y="1832102"/>
                </a:lnTo>
                <a:lnTo>
                  <a:pt x="1156931" y="1858454"/>
                </a:lnTo>
                <a:lnTo>
                  <a:pt x="1197203" y="1875459"/>
                </a:lnTo>
                <a:lnTo>
                  <a:pt x="1242034" y="1881492"/>
                </a:lnTo>
                <a:lnTo>
                  <a:pt x="1286878" y="1875459"/>
                </a:lnTo>
                <a:lnTo>
                  <a:pt x="1327175" y="1858454"/>
                </a:lnTo>
                <a:lnTo>
                  <a:pt x="1361300" y="1832102"/>
                </a:lnTo>
                <a:lnTo>
                  <a:pt x="1387665" y="1798002"/>
                </a:lnTo>
                <a:lnTo>
                  <a:pt x="1404658" y="1757743"/>
                </a:lnTo>
                <a:lnTo>
                  <a:pt x="1410677" y="1712937"/>
                </a:lnTo>
                <a:close/>
              </a:path>
              <a:path w="2197734" h="4105275">
                <a:moveTo>
                  <a:pt x="1521358" y="693496"/>
                </a:moveTo>
                <a:lnTo>
                  <a:pt x="1515338" y="648690"/>
                </a:lnTo>
                <a:lnTo>
                  <a:pt x="1498346" y="608418"/>
                </a:lnTo>
                <a:lnTo>
                  <a:pt x="1471980" y="574306"/>
                </a:lnTo>
                <a:lnTo>
                  <a:pt x="1466342" y="569963"/>
                </a:lnTo>
                <a:lnTo>
                  <a:pt x="1466342" y="693496"/>
                </a:lnTo>
                <a:lnTo>
                  <a:pt x="1464030" y="716407"/>
                </a:lnTo>
                <a:lnTo>
                  <a:pt x="1446949" y="756945"/>
                </a:lnTo>
                <a:lnTo>
                  <a:pt x="1416227" y="787654"/>
                </a:lnTo>
                <a:lnTo>
                  <a:pt x="1375664" y="804722"/>
                </a:lnTo>
                <a:lnTo>
                  <a:pt x="1352753" y="807021"/>
                </a:lnTo>
                <a:lnTo>
                  <a:pt x="1329829" y="804722"/>
                </a:lnTo>
                <a:lnTo>
                  <a:pt x="1289253" y="787654"/>
                </a:lnTo>
                <a:lnTo>
                  <a:pt x="1258531" y="756945"/>
                </a:lnTo>
                <a:lnTo>
                  <a:pt x="1241475" y="716407"/>
                </a:lnTo>
                <a:lnTo>
                  <a:pt x="1239177" y="693496"/>
                </a:lnTo>
                <a:lnTo>
                  <a:pt x="1241475" y="670585"/>
                </a:lnTo>
                <a:lnTo>
                  <a:pt x="1258531" y="630021"/>
                </a:lnTo>
                <a:lnTo>
                  <a:pt x="1289240" y="599313"/>
                </a:lnTo>
                <a:lnTo>
                  <a:pt x="1329829" y="582269"/>
                </a:lnTo>
                <a:lnTo>
                  <a:pt x="1352753" y="579970"/>
                </a:lnTo>
                <a:lnTo>
                  <a:pt x="1375664" y="582269"/>
                </a:lnTo>
                <a:lnTo>
                  <a:pt x="1416227" y="599313"/>
                </a:lnTo>
                <a:lnTo>
                  <a:pt x="1446949" y="630021"/>
                </a:lnTo>
                <a:lnTo>
                  <a:pt x="1464030" y="670585"/>
                </a:lnTo>
                <a:lnTo>
                  <a:pt x="1466342" y="693496"/>
                </a:lnTo>
                <a:lnTo>
                  <a:pt x="1466342" y="569963"/>
                </a:lnTo>
                <a:lnTo>
                  <a:pt x="1437855" y="547954"/>
                </a:lnTo>
                <a:lnTo>
                  <a:pt x="1397584" y="530961"/>
                </a:lnTo>
                <a:lnTo>
                  <a:pt x="1380261" y="528637"/>
                </a:lnTo>
                <a:lnTo>
                  <a:pt x="1380261" y="27482"/>
                </a:lnTo>
                <a:lnTo>
                  <a:pt x="1378102" y="16789"/>
                </a:lnTo>
                <a:lnTo>
                  <a:pt x="1372209" y="8051"/>
                </a:lnTo>
                <a:lnTo>
                  <a:pt x="1363459" y="2159"/>
                </a:lnTo>
                <a:lnTo>
                  <a:pt x="1352753" y="0"/>
                </a:lnTo>
                <a:lnTo>
                  <a:pt x="1342021" y="2159"/>
                </a:lnTo>
                <a:lnTo>
                  <a:pt x="1333271" y="8051"/>
                </a:lnTo>
                <a:lnTo>
                  <a:pt x="1327365" y="16789"/>
                </a:lnTo>
                <a:lnTo>
                  <a:pt x="1325206" y="27482"/>
                </a:lnTo>
                <a:lnTo>
                  <a:pt x="1325206" y="528650"/>
                </a:lnTo>
                <a:lnTo>
                  <a:pt x="1307909" y="530961"/>
                </a:lnTo>
                <a:lnTo>
                  <a:pt x="1267625" y="547954"/>
                </a:lnTo>
                <a:lnTo>
                  <a:pt x="1233487" y="574306"/>
                </a:lnTo>
                <a:lnTo>
                  <a:pt x="1207122" y="608418"/>
                </a:lnTo>
                <a:lnTo>
                  <a:pt x="1190129" y="648690"/>
                </a:lnTo>
                <a:lnTo>
                  <a:pt x="1184109" y="693496"/>
                </a:lnTo>
                <a:lnTo>
                  <a:pt x="1190129" y="738301"/>
                </a:lnTo>
                <a:lnTo>
                  <a:pt x="1207122" y="778560"/>
                </a:lnTo>
                <a:lnTo>
                  <a:pt x="1233487" y="812660"/>
                </a:lnTo>
                <a:lnTo>
                  <a:pt x="1267625" y="839012"/>
                </a:lnTo>
                <a:lnTo>
                  <a:pt x="1307909" y="856005"/>
                </a:lnTo>
                <a:lnTo>
                  <a:pt x="1352753" y="862050"/>
                </a:lnTo>
                <a:lnTo>
                  <a:pt x="1397584" y="856005"/>
                </a:lnTo>
                <a:lnTo>
                  <a:pt x="1437855" y="839012"/>
                </a:lnTo>
                <a:lnTo>
                  <a:pt x="1471980" y="812660"/>
                </a:lnTo>
                <a:lnTo>
                  <a:pt x="1498346" y="778560"/>
                </a:lnTo>
                <a:lnTo>
                  <a:pt x="1515338" y="738301"/>
                </a:lnTo>
                <a:lnTo>
                  <a:pt x="1521358" y="693496"/>
                </a:lnTo>
                <a:close/>
              </a:path>
              <a:path w="2197734" h="4105275">
                <a:moveTo>
                  <a:pt x="1851812" y="3247910"/>
                </a:moveTo>
                <a:lnTo>
                  <a:pt x="1845792" y="3203105"/>
                </a:lnTo>
                <a:lnTo>
                  <a:pt x="1828800" y="3162846"/>
                </a:lnTo>
                <a:lnTo>
                  <a:pt x="1802434" y="3128746"/>
                </a:lnTo>
                <a:lnTo>
                  <a:pt x="1796796" y="3124403"/>
                </a:lnTo>
                <a:lnTo>
                  <a:pt x="1796796" y="3247910"/>
                </a:lnTo>
                <a:lnTo>
                  <a:pt x="1794471" y="3270821"/>
                </a:lnTo>
                <a:lnTo>
                  <a:pt x="1777390" y="3311360"/>
                </a:lnTo>
                <a:lnTo>
                  <a:pt x="1746669" y="3342055"/>
                </a:lnTo>
                <a:lnTo>
                  <a:pt x="1706092" y="3359137"/>
                </a:lnTo>
                <a:lnTo>
                  <a:pt x="1683169" y="3361436"/>
                </a:lnTo>
                <a:lnTo>
                  <a:pt x="1660258" y="3359137"/>
                </a:lnTo>
                <a:lnTo>
                  <a:pt x="1619694" y="3342055"/>
                </a:lnTo>
                <a:lnTo>
                  <a:pt x="1588985" y="3311360"/>
                </a:lnTo>
                <a:lnTo>
                  <a:pt x="1571929" y="3270808"/>
                </a:lnTo>
                <a:lnTo>
                  <a:pt x="1569631" y="3247910"/>
                </a:lnTo>
                <a:lnTo>
                  <a:pt x="1571929" y="3225000"/>
                </a:lnTo>
                <a:lnTo>
                  <a:pt x="1588985" y="3184461"/>
                </a:lnTo>
                <a:lnTo>
                  <a:pt x="1619694" y="3153753"/>
                </a:lnTo>
                <a:lnTo>
                  <a:pt x="1660258" y="3136684"/>
                </a:lnTo>
                <a:lnTo>
                  <a:pt x="1683169" y="3134385"/>
                </a:lnTo>
                <a:lnTo>
                  <a:pt x="1706092" y="3136684"/>
                </a:lnTo>
                <a:lnTo>
                  <a:pt x="1746669" y="3153753"/>
                </a:lnTo>
                <a:lnTo>
                  <a:pt x="1777403" y="3184461"/>
                </a:lnTo>
                <a:lnTo>
                  <a:pt x="1794471" y="3225000"/>
                </a:lnTo>
                <a:lnTo>
                  <a:pt x="1796796" y="3247910"/>
                </a:lnTo>
                <a:lnTo>
                  <a:pt x="1796796" y="3124403"/>
                </a:lnTo>
                <a:lnTo>
                  <a:pt x="1768309" y="3102394"/>
                </a:lnTo>
                <a:lnTo>
                  <a:pt x="1728012" y="3085401"/>
                </a:lnTo>
                <a:lnTo>
                  <a:pt x="1710728" y="3083077"/>
                </a:lnTo>
                <a:lnTo>
                  <a:pt x="1710728" y="1624596"/>
                </a:lnTo>
                <a:lnTo>
                  <a:pt x="1708785" y="1618742"/>
                </a:lnTo>
                <a:lnTo>
                  <a:pt x="1128458" y="840409"/>
                </a:lnTo>
                <a:lnTo>
                  <a:pt x="1128458" y="27482"/>
                </a:lnTo>
                <a:lnTo>
                  <a:pt x="1126286" y="16789"/>
                </a:lnTo>
                <a:lnTo>
                  <a:pt x="1120394" y="8051"/>
                </a:lnTo>
                <a:lnTo>
                  <a:pt x="1111643" y="2159"/>
                </a:lnTo>
                <a:lnTo>
                  <a:pt x="1100950" y="0"/>
                </a:lnTo>
                <a:lnTo>
                  <a:pt x="1090218" y="2159"/>
                </a:lnTo>
                <a:lnTo>
                  <a:pt x="1081455" y="8051"/>
                </a:lnTo>
                <a:lnTo>
                  <a:pt x="1075550" y="16789"/>
                </a:lnTo>
                <a:lnTo>
                  <a:pt x="1073391" y="27482"/>
                </a:lnTo>
                <a:lnTo>
                  <a:pt x="1073391" y="855408"/>
                </a:lnTo>
                <a:lnTo>
                  <a:pt x="1075334" y="861263"/>
                </a:lnTo>
                <a:lnTo>
                  <a:pt x="1655660" y="1639595"/>
                </a:lnTo>
                <a:lnTo>
                  <a:pt x="1655660" y="3083077"/>
                </a:lnTo>
                <a:lnTo>
                  <a:pt x="1598066" y="3102394"/>
                </a:lnTo>
                <a:lnTo>
                  <a:pt x="1563941" y="3128746"/>
                </a:lnTo>
                <a:lnTo>
                  <a:pt x="1537589" y="3162846"/>
                </a:lnTo>
                <a:lnTo>
                  <a:pt x="1520596" y="3203105"/>
                </a:lnTo>
                <a:lnTo>
                  <a:pt x="1514576" y="3247910"/>
                </a:lnTo>
                <a:lnTo>
                  <a:pt x="1520596" y="3292716"/>
                </a:lnTo>
                <a:lnTo>
                  <a:pt x="1537589" y="3332975"/>
                </a:lnTo>
                <a:lnTo>
                  <a:pt x="1563941" y="3367074"/>
                </a:lnTo>
                <a:lnTo>
                  <a:pt x="1598066" y="3393427"/>
                </a:lnTo>
                <a:lnTo>
                  <a:pt x="1638338" y="3410432"/>
                </a:lnTo>
                <a:lnTo>
                  <a:pt x="1683169" y="3416465"/>
                </a:lnTo>
                <a:lnTo>
                  <a:pt x="1728012" y="3410432"/>
                </a:lnTo>
                <a:lnTo>
                  <a:pt x="1768309" y="3393427"/>
                </a:lnTo>
                <a:lnTo>
                  <a:pt x="1802434" y="3367074"/>
                </a:lnTo>
                <a:lnTo>
                  <a:pt x="1828800" y="3332975"/>
                </a:lnTo>
                <a:lnTo>
                  <a:pt x="1845792" y="3292716"/>
                </a:lnTo>
                <a:lnTo>
                  <a:pt x="1851812" y="3247910"/>
                </a:lnTo>
                <a:close/>
              </a:path>
              <a:path w="2197734" h="4105275">
                <a:moveTo>
                  <a:pt x="2197366" y="2844927"/>
                </a:moveTo>
                <a:lnTo>
                  <a:pt x="2191347" y="2800134"/>
                </a:lnTo>
                <a:lnTo>
                  <a:pt x="2174354" y="2759875"/>
                </a:lnTo>
                <a:lnTo>
                  <a:pt x="2147989" y="2725763"/>
                </a:lnTo>
                <a:lnTo>
                  <a:pt x="2142350" y="2721419"/>
                </a:lnTo>
                <a:lnTo>
                  <a:pt x="2142350" y="2844927"/>
                </a:lnTo>
                <a:lnTo>
                  <a:pt x="2140039" y="2867850"/>
                </a:lnTo>
                <a:lnTo>
                  <a:pt x="2122957" y="2908414"/>
                </a:lnTo>
                <a:lnTo>
                  <a:pt x="2092236" y="2939110"/>
                </a:lnTo>
                <a:lnTo>
                  <a:pt x="2051672" y="2956179"/>
                </a:lnTo>
                <a:lnTo>
                  <a:pt x="2028761" y="2958503"/>
                </a:lnTo>
                <a:lnTo>
                  <a:pt x="2005838" y="2956179"/>
                </a:lnTo>
                <a:lnTo>
                  <a:pt x="1965261" y="2939110"/>
                </a:lnTo>
                <a:lnTo>
                  <a:pt x="1934527" y="2908414"/>
                </a:lnTo>
                <a:lnTo>
                  <a:pt x="1917433" y="2867850"/>
                </a:lnTo>
                <a:lnTo>
                  <a:pt x="1915134" y="2844927"/>
                </a:lnTo>
                <a:lnTo>
                  <a:pt x="1917433" y="2822041"/>
                </a:lnTo>
                <a:lnTo>
                  <a:pt x="1934527" y="2781490"/>
                </a:lnTo>
                <a:lnTo>
                  <a:pt x="1965261" y="2750769"/>
                </a:lnTo>
                <a:lnTo>
                  <a:pt x="2005838" y="2733713"/>
                </a:lnTo>
                <a:lnTo>
                  <a:pt x="2028761" y="2731414"/>
                </a:lnTo>
                <a:lnTo>
                  <a:pt x="2051672" y="2733713"/>
                </a:lnTo>
                <a:lnTo>
                  <a:pt x="2092236" y="2750769"/>
                </a:lnTo>
                <a:lnTo>
                  <a:pt x="2122957" y="2781490"/>
                </a:lnTo>
                <a:lnTo>
                  <a:pt x="2140039" y="2822041"/>
                </a:lnTo>
                <a:lnTo>
                  <a:pt x="2142350" y="2844927"/>
                </a:lnTo>
                <a:lnTo>
                  <a:pt x="2142350" y="2721419"/>
                </a:lnTo>
                <a:lnTo>
                  <a:pt x="2113864" y="2699410"/>
                </a:lnTo>
                <a:lnTo>
                  <a:pt x="2073592" y="2682417"/>
                </a:lnTo>
                <a:lnTo>
                  <a:pt x="2056269" y="2680093"/>
                </a:lnTo>
                <a:lnTo>
                  <a:pt x="2056269" y="1561592"/>
                </a:lnTo>
                <a:lnTo>
                  <a:pt x="2054567" y="1556105"/>
                </a:lnTo>
                <a:lnTo>
                  <a:pt x="1672501" y="1007071"/>
                </a:lnTo>
                <a:lnTo>
                  <a:pt x="1672501" y="27482"/>
                </a:lnTo>
                <a:lnTo>
                  <a:pt x="1670342" y="16789"/>
                </a:lnTo>
                <a:lnTo>
                  <a:pt x="1664449" y="8051"/>
                </a:lnTo>
                <a:lnTo>
                  <a:pt x="1655699" y="2159"/>
                </a:lnTo>
                <a:lnTo>
                  <a:pt x="1645005" y="0"/>
                </a:lnTo>
                <a:lnTo>
                  <a:pt x="1634274" y="2159"/>
                </a:lnTo>
                <a:lnTo>
                  <a:pt x="1625511" y="8051"/>
                </a:lnTo>
                <a:lnTo>
                  <a:pt x="1619605" y="16789"/>
                </a:lnTo>
                <a:lnTo>
                  <a:pt x="1617446" y="27482"/>
                </a:lnTo>
                <a:lnTo>
                  <a:pt x="1617446" y="1021334"/>
                </a:lnTo>
                <a:lnTo>
                  <a:pt x="1619148" y="1026769"/>
                </a:lnTo>
                <a:lnTo>
                  <a:pt x="2001215" y="1575841"/>
                </a:lnTo>
                <a:lnTo>
                  <a:pt x="2001240" y="2680093"/>
                </a:lnTo>
                <a:lnTo>
                  <a:pt x="1943620" y="2699410"/>
                </a:lnTo>
                <a:lnTo>
                  <a:pt x="1909495" y="2725763"/>
                </a:lnTo>
                <a:lnTo>
                  <a:pt x="1883130" y="2759875"/>
                </a:lnTo>
                <a:lnTo>
                  <a:pt x="1866138" y="2800134"/>
                </a:lnTo>
                <a:lnTo>
                  <a:pt x="1860118" y="2844927"/>
                </a:lnTo>
                <a:lnTo>
                  <a:pt x="1866138" y="2889758"/>
                </a:lnTo>
                <a:lnTo>
                  <a:pt x="1883130" y="2930029"/>
                </a:lnTo>
                <a:lnTo>
                  <a:pt x="1909495" y="2964129"/>
                </a:lnTo>
                <a:lnTo>
                  <a:pt x="1943620" y="2990481"/>
                </a:lnTo>
                <a:lnTo>
                  <a:pt x="1983917" y="3007474"/>
                </a:lnTo>
                <a:lnTo>
                  <a:pt x="2028761" y="3013481"/>
                </a:lnTo>
                <a:lnTo>
                  <a:pt x="2073592" y="3007461"/>
                </a:lnTo>
                <a:lnTo>
                  <a:pt x="2113864" y="2990469"/>
                </a:lnTo>
                <a:lnTo>
                  <a:pt x="2147989" y="2964116"/>
                </a:lnTo>
                <a:lnTo>
                  <a:pt x="2174354" y="2930004"/>
                </a:lnTo>
                <a:lnTo>
                  <a:pt x="2191334" y="2889758"/>
                </a:lnTo>
                <a:lnTo>
                  <a:pt x="2197366" y="2844927"/>
                </a:lnTo>
                <a:close/>
              </a:path>
            </a:pathLst>
          </a:custGeom>
          <a:solidFill>
            <a:srgbClr val="3324E1">
              <a:alpha val="30979"/>
            </a:srgbClr>
          </a:solidFill>
        </p:spPr>
        <p:txBody>
          <a:bodyPr wrap="square" lIns="0" tIns="0" rIns="0" bIns="0" rtlCol="0"/>
          <a:lstStyle/>
          <a:p>
            <a:endParaRPr/>
          </a:p>
        </p:txBody>
      </p:sp>
      <p:sp>
        <p:nvSpPr>
          <p:cNvPr id="7" name="object 7"/>
          <p:cNvSpPr/>
          <p:nvPr/>
        </p:nvSpPr>
        <p:spPr>
          <a:xfrm>
            <a:off x="264833" y="7184529"/>
            <a:ext cx="1212850" cy="3100705"/>
          </a:xfrm>
          <a:custGeom>
            <a:avLst/>
            <a:gdLst/>
            <a:ahLst/>
            <a:cxnLst/>
            <a:rect l="l" t="t" r="r" b="b"/>
            <a:pathLst>
              <a:path w="1212850" h="3100704">
                <a:moveTo>
                  <a:pt x="732269" y="1961857"/>
                </a:moveTo>
                <a:lnTo>
                  <a:pt x="729132" y="1954403"/>
                </a:lnTo>
                <a:lnTo>
                  <a:pt x="208241" y="1436738"/>
                </a:lnTo>
                <a:lnTo>
                  <a:pt x="208241" y="981278"/>
                </a:lnTo>
                <a:lnTo>
                  <a:pt x="269392" y="960742"/>
                </a:lnTo>
                <a:lnTo>
                  <a:pt x="305612" y="932738"/>
                </a:lnTo>
                <a:lnTo>
                  <a:pt x="333603" y="896493"/>
                </a:lnTo>
                <a:lnTo>
                  <a:pt x="351663" y="853706"/>
                </a:lnTo>
                <a:lnTo>
                  <a:pt x="358076" y="806069"/>
                </a:lnTo>
                <a:lnTo>
                  <a:pt x="351663" y="758456"/>
                </a:lnTo>
                <a:lnTo>
                  <a:pt x="333603" y="715670"/>
                </a:lnTo>
                <a:lnTo>
                  <a:pt x="310248" y="685419"/>
                </a:lnTo>
                <a:lnTo>
                  <a:pt x="305612" y="679424"/>
                </a:lnTo>
                <a:lnTo>
                  <a:pt x="299618" y="674801"/>
                </a:lnTo>
                <a:lnTo>
                  <a:pt x="299618" y="806069"/>
                </a:lnTo>
                <a:lnTo>
                  <a:pt x="297167" y="830414"/>
                </a:lnTo>
                <a:lnTo>
                  <a:pt x="279031" y="873518"/>
                </a:lnTo>
                <a:lnTo>
                  <a:pt x="246418" y="906157"/>
                </a:lnTo>
                <a:lnTo>
                  <a:pt x="203352" y="924293"/>
                </a:lnTo>
                <a:lnTo>
                  <a:pt x="179031" y="926757"/>
                </a:lnTo>
                <a:lnTo>
                  <a:pt x="154686" y="924293"/>
                </a:lnTo>
                <a:lnTo>
                  <a:pt x="111594" y="906157"/>
                </a:lnTo>
                <a:lnTo>
                  <a:pt x="78994" y="873518"/>
                </a:lnTo>
                <a:lnTo>
                  <a:pt x="60845" y="830414"/>
                </a:lnTo>
                <a:lnTo>
                  <a:pt x="58407" y="806069"/>
                </a:lnTo>
                <a:lnTo>
                  <a:pt x="60845" y="781735"/>
                </a:lnTo>
                <a:lnTo>
                  <a:pt x="78994" y="738644"/>
                </a:lnTo>
                <a:lnTo>
                  <a:pt x="111594" y="706018"/>
                </a:lnTo>
                <a:lnTo>
                  <a:pt x="154686" y="687870"/>
                </a:lnTo>
                <a:lnTo>
                  <a:pt x="179031" y="685419"/>
                </a:lnTo>
                <a:lnTo>
                  <a:pt x="203352" y="687870"/>
                </a:lnTo>
                <a:lnTo>
                  <a:pt x="246418" y="706018"/>
                </a:lnTo>
                <a:lnTo>
                  <a:pt x="279031" y="738644"/>
                </a:lnTo>
                <a:lnTo>
                  <a:pt x="297167" y="781735"/>
                </a:lnTo>
                <a:lnTo>
                  <a:pt x="299618" y="806069"/>
                </a:lnTo>
                <a:lnTo>
                  <a:pt x="299618" y="674801"/>
                </a:lnTo>
                <a:lnTo>
                  <a:pt x="269392" y="651433"/>
                </a:lnTo>
                <a:lnTo>
                  <a:pt x="226631" y="633387"/>
                </a:lnTo>
                <a:lnTo>
                  <a:pt x="179031" y="626986"/>
                </a:lnTo>
                <a:lnTo>
                  <a:pt x="131419" y="633387"/>
                </a:lnTo>
                <a:lnTo>
                  <a:pt x="88646" y="651433"/>
                </a:lnTo>
                <a:lnTo>
                  <a:pt x="52425" y="679424"/>
                </a:lnTo>
                <a:lnTo>
                  <a:pt x="24434" y="715670"/>
                </a:lnTo>
                <a:lnTo>
                  <a:pt x="6388" y="758456"/>
                </a:lnTo>
                <a:lnTo>
                  <a:pt x="0" y="806069"/>
                </a:lnTo>
                <a:lnTo>
                  <a:pt x="6388" y="853706"/>
                </a:lnTo>
                <a:lnTo>
                  <a:pt x="24434" y="896493"/>
                </a:lnTo>
                <a:lnTo>
                  <a:pt x="52425" y="932738"/>
                </a:lnTo>
                <a:lnTo>
                  <a:pt x="88646" y="960742"/>
                </a:lnTo>
                <a:lnTo>
                  <a:pt x="131419" y="978801"/>
                </a:lnTo>
                <a:lnTo>
                  <a:pt x="149821" y="981278"/>
                </a:lnTo>
                <a:lnTo>
                  <a:pt x="149783" y="1456740"/>
                </a:lnTo>
                <a:lnTo>
                  <a:pt x="152869" y="1464183"/>
                </a:lnTo>
                <a:lnTo>
                  <a:pt x="673811" y="1981809"/>
                </a:lnTo>
                <a:lnTo>
                  <a:pt x="673811" y="3071126"/>
                </a:lnTo>
                <a:lnTo>
                  <a:pt x="676109" y="3082506"/>
                </a:lnTo>
                <a:lnTo>
                  <a:pt x="682371" y="3091789"/>
                </a:lnTo>
                <a:lnTo>
                  <a:pt x="691654" y="3098050"/>
                </a:lnTo>
                <a:lnTo>
                  <a:pt x="703008" y="3100349"/>
                </a:lnTo>
                <a:lnTo>
                  <a:pt x="714387" y="3098050"/>
                </a:lnTo>
                <a:lnTo>
                  <a:pt x="723684" y="3091789"/>
                </a:lnTo>
                <a:lnTo>
                  <a:pt x="729957" y="3082506"/>
                </a:lnTo>
                <a:lnTo>
                  <a:pt x="732269" y="3071126"/>
                </a:lnTo>
                <a:lnTo>
                  <a:pt x="732269" y="1961857"/>
                </a:lnTo>
                <a:close/>
              </a:path>
              <a:path w="1212850" h="3100704">
                <a:moveTo>
                  <a:pt x="1122083" y="1357909"/>
                </a:moveTo>
                <a:lnTo>
                  <a:pt x="1115695" y="1310297"/>
                </a:lnTo>
                <a:lnTo>
                  <a:pt x="1097648" y="1267510"/>
                </a:lnTo>
                <a:lnTo>
                  <a:pt x="1074280" y="1237259"/>
                </a:lnTo>
                <a:lnTo>
                  <a:pt x="1063637" y="1226629"/>
                </a:lnTo>
                <a:lnTo>
                  <a:pt x="1063637" y="1357909"/>
                </a:lnTo>
                <a:lnTo>
                  <a:pt x="1061199" y="1382255"/>
                </a:lnTo>
                <a:lnTo>
                  <a:pt x="1043063" y="1425359"/>
                </a:lnTo>
                <a:lnTo>
                  <a:pt x="1010450" y="1457998"/>
                </a:lnTo>
                <a:lnTo>
                  <a:pt x="967397" y="1476133"/>
                </a:lnTo>
                <a:lnTo>
                  <a:pt x="943051" y="1478597"/>
                </a:lnTo>
                <a:lnTo>
                  <a:pt x="918718" y="1476133"/>
                </a:lnTo>
                <a:lnTo>
                  <a:pt x="875639" y="1457998"/>
                </a:lnTo>
                <a:lnTo>
                  <a:pt x="843013" y="1425359"/>
                </a:lnTo>
                <a:lnTo>
                  <a:pt x="824890" y="1382255"/>
                </a:lnTo>
                <a:lnTo>
                  <a:pt x="822426" y="1357909"/>
                </a:lnTo>
                <a:lnTo>
                  <a:pt x="824890" y="1333576"/>
                </a:lnTo>
                <a:lnTo>
                  <a:pt x="843013" y="1290485"/>
                </a:lnTo>
                <a:lnTo>
                  <a:pt x="875639" y="1257846"/>
                </a:lnTo>
                <a:lnTo>
                  <a:pt x="918718" y="1239710"/>
                </a:lnTo>
                <a:lnTo>
                  <a:pt x="943051" y="1237259"/>
                </a:lnTo>
                <a:lnTo>
                  <a:pt x="967397" y="1239710"/>
                </a:lnTo>
                <a:lnTo>
                  <a:pt x="1010450" y="1257846"/>
                </a:lnTo>
                <a:lnTo>
                  <a:pt x="1043063" y="1290485"/>
                </a:lnTo>
                <a:lnTo>
                  <a:pt x="1061199" y="1333576"/>
                </a:lnTo>
                <a:lnTo>
                  <a:pt x="1063637" y="1357909"/>
                </a:lnTo>
                <a:lnTo>
                  <a:pt x="1063637" y="1226629"/>
                </a:lnTo>
                <a:lnTo>
                  <a:pt x="1033411" y="1203261"/>
                </a:lnTo>
                <a:lnTo>
                  <a:pt x="990650" y="1185202"/>
                </a:lnTo>
                <a:lnTo>
                  <a:pt x="943051" y="1178775"/>
                </a:lnTo>
                <a:lnTo>
                  <a:pt x="895464" y="1185202"/>
                </a:lnTo>
                <a:lnTo>
                  <a:pt x="852690" y="1203261"/>
                </a:lnTo>
                <a:lnTo>
                  <a:pt x="816457" y="1231265"/>
                </a:lnTo>
                <a:lnTo>
                  <a:pt x="788454" y="1267510"/>
                </a:lnTo>
                <a:lnTo>
                  <a:pt x="770407" y="1310297"/>
                </a:lnTo>
                <a:lnTo>
                  <a:pt x="764019" y="1357909"/>
                </a:lnTo>
                <a:lnTo>
                  <a:pt x="770407" y="1405547"/>
                </a:lnTo>
                <a:lnTo>
                  <a:pt x="788454" y="1448333"/>
                </a:lnTo>
                <a:lnTo>
                  <a:pt x="816457" y="1484591"/>
                </a:lnTo>
                <a:lnTo>
                  <a:pt x="852690" y="1512582"/>
                </a:lnTo>
                <a:lnTo>
                  <a:pt x="895464" y="1530642"/>
                </a:lnTo>
                <a:lnTo>
                  <a:pt x="913853" y="1533118"/>
                </a:lnTo>
                <a:lnTo>
                  <a:pt x="913853" y="3071126"/>
                </a:lnTo>
                <a:lnTo>
                  <a:pt x="916139" y="3082506"/>
                </a:lnTo>
                <a:lnTo>
                  <a:pt x="922401" y="3091789"/>
                </a:lnTo>
                <a:lnTo>
                  <a:pt x="931684" y="3098050"/>
                </a:lnTo>
                <a:lnTo>
                  <a:pt x="943051" y="3100349"/>
                </a:lnTo>
                <a:lnTo>
                  <a:pt x="954417" y="3098050"/>
                </a:lnTo>
                <a:lnTo>
                  <a:pt x="963701" y="3091789"/>
                </a:lnTo>
                <a:lnTo>
                  <a:pt x="969962" y="3082506"/>
                </a:lnTo>
                <a:lnTo>
                  <a:pt x="972261" y="3071126"/>
                </a:lnTo>
                <a:lnTo>
                  <a:pt x="972261" y="1533118"/>
                </a:lnTo>
                <a:lnTo>
                  <a:pt x="990650" y="1530642"/>
                </a:lnTo>
                <a:lnTo>
                  <a:pt x="1033411" y="1512582"/>
                </a:lnTo>
                <a:lnTo>
                  <a:pt x="1069644" y="1484591"/>
                </a:lnTo>
                <a:lnTo>
                  <a:pt x="1074267" y="1478597"/>
                </a:lnTo>
                <a:lnTo>
                  <a:pt x="1097648" y="1448333"/>
                </a:lnTo>
                <a:lnTo>
                  <a:pt x="1115695" y="1405547"/>
                </a:lnTo>
                <a:lnTo>
                  <a:pt x="1122083" y="1357909"/>
                </a:lnTo>
                <a:close/>
              </a:path>
              <a:path w="1212850" h="3100704">
                <a:moveTo>
                  <a:pt x="1212291" y="1087107"/>
                </a:moveTo>
                <a:lnTo>
                  <a:pt x="1210818" y="1081913"/>
                </a:lnTo>
                <a:lnTo>
                  <a:pt x="740130" y="310476"/>
                </a:lnTo>
                <a:lnTo>
                  <a:pt x="746264" y="305739"/>
                </a:lnTo>
                <a:lnTo>
                  <a:pt x="750912" y="299720"/>
                </a:lnTo>
                <a:lnTo>
                  <a:pt x="774268" y="269494"/>
                </a:lnTo>
                <a:lnTo>
                  <a:pt x="792314" y="226720"/>
                </a:lnTo>
                <a:lnTo>
                  <a:pt x="798703" y="179120"/>
                </a:lnTo>
                <a:lnTo>
                  <a:pt x="792314" y="131508"/>
                </a:lnTo>
                <a:lnTo>
                  <a:pt x="774268" y="88709"/>
                </a:lnTo>
                <a:lnTo>
                  <a:pt x="750874" y="58432"/>
                </a:lnTo>
                <a:lnTo>
                  <a:pt x="746264" y="52463"/>
                </a:lnTo>
                <a:lnTo>
                  <a:pt x="740257" y="47828"/>
                </a:lnTo>
                <a:lnTo>
                  <a:pt x="740257" y="179120"/>
                </a:lnTo>
                <a:lnTo>
                  <a:pt x="737819" y="203441"/>
                </a:lnTo>
                <a:lnTo>
                  <a:pt x="719709" y="246519"/>
                </a:lnTo>
                <a:lnTo>
                  <a:pt x="687082" y="279158"/>
                </a:lnTo>
                <a:lnTo>
                  <a:pt x="644004" y="297281"/>
                </a:lnTo>
                <a:lnTo>
                  <a:pt x="619671" y="299720"/>
                </a:lnTo>
                <a:lnTo>
                  <a:pt x="595350" y="297281"/>
                </a:lnTo>
                <a:lnTo>
                  <a:pt x="552284" y="279158"/>
                </a:lnTo>
                <a:lnTo>
                  <a:pt x="519658" y="246519"/>
                </a:lnTo>
                <a:lnTo>
                  <a:pt x="501523" y="203441"/>
                </a:lnTo>
                <a:lnTo>
                  <a:pt x="499084" y="179120"/>
                </a:lnTo>
                <a:lnTo>
                  <a:pt x="501523" y="154774"/>
                </a:lnTo>
                <a:lnTo>
                  <a:pt x="519658" y="111671"/>
                </a:lnTo>
                <a:lnTo>
                  <a:pt x="552284" y="79032"/>
                </a:lnTo>
                <a:lnTo>
                  <a:pt x="595350" y="60871"/>
                </a:lnTo>
                <a:lnTo>
                  <a:pt x="619671" y="58432"/>
                </a:lnTo>
                <a:lnTo>
                  <a:pt x="644004" y="60871"/>
                </a:lnTo>
                <a:lnTo>
                  <a:pt x="687057" y="79032"/>
                </a:lnTo>
                <a:lnTo>
                  <a:pt x="719683" y="111671"/>
                </a:lnTo>
                <a:lnTo>
                  <a:pt x="737806" y="154774"/>
                </a:lnTo>
                <a:lnTo>
                  <a:pt x="740257" y="179120"/>
                </a:lnTo>
                <a:lnTo>
                  <a:pt x="740257" y="47828"/>
                </a:lnTo>
                <a:lnTo>
                  <a:pt x="710031" y="24447"/>
                </a:lnTo>
                <a:lnTo>
                  <a:pt x="667258" y="6388"/>
                </a:lnTo>
                <a:lnTo>
                  <a:pt x="619671" y="0"/>
                </a:lnTo>
                <a:lnTo>
                  <a:pt x="572084" y="6388"/>
                </a:lnTo>
                <a:lnTo>
                  <a:pt x="529323" y="24447"/>
                </a:lnTo>
                <a:lnTo>
                  <a:pt x="493090" y="52463"/>
                </a:lnTo>
                <a:lnTo>
                  <a:pt x="465099" y="88709"/>
                </a:lnTo>
                <a:lnTo>
                  <a:pt x="447040" y="131508"/>
                </a:lnTo>
                <a:lnTo>
                  <a:pt x="440626" y="179120"/>
                </a:lnTo>
                <a:lnTo>
                  <a:pt x="447040" y="226720"/>
                </a:lnTo>
                <a:lnTo>
                  <a:pt x="465099" y="269494"/>
                </a:lnTo>
                <a:lnTo>
                  <a:pt x="493090" y="305739"/>
                </a:lnTo>
                <a:lnTo>
                  <a:pt x="529323" y="333743"/>
                </a:lnTo>
                <a:lnTo>
                  <a:pt x="572084" y="351802"/>
                </a:lnTo>
                <a:lnTo>
                  <a:pt x="619671" y="358203"/>
                </a:lnTo>
                <a:lnTo>
                  <a:pt x="667258" y="351802"/>
                </a:lnTo>
                <a:lnTo>
                  <a:pt x="690803" y="341871"/>
                </a:lnTo>
                <a:lnTo>
                  <a:pt x="1153845" y="1100734"/>
                </a:lnTo>
                <a:lnTo>
                  <a:pt x="1153845" y="3071126"/>
                </a:lnTo>
                <a:lnTo>
                  <a:pt x="1156131" y="3082506"/>
                </a:lnTo>
                <a:lnTo>
                  <a:pt x="1162405" y="3091789"/>
                </a:lnTo>
                <a:lnTo>
                  <a:pt x="1171702" y="3098050"/>
                </a:lnTo>
                <a:lnTo>
                  <a:pt x="1183093" y="3100349"/>
                </a:lnTo>
                <a:lnTo>
                  <a:pt x="1194460" y="3098050"/>
                </a:lnTo>
                <a:lnTo>
                  <a:pt x="1203731" y="3091789"/>
                </a:lnTo>
                <a:lnTo>
                  <a:pt x="1209992" y="3082506"/>
                </a:lnTo>
                <a:lnTo>
                  <a:pt x="1212291" y="3071126"/>
                </a:lnTo>
                <a:lnTo>
                  <a:pt x="1212291" y="1087107"/>
                </a:lnTo>
                <a:close/>
              </a:path>
            </a:pathLst>
          </a:custGeom>
          <a:solidFill>
            <a:srgbClr val="3324E1">
              <a:alpha val="37649"/>
            </a:srgbClr>
          </a:solidFill>
        </p:spPr>
        <p:txBody>
          <a:bodyPr wrap="square" lIns="0" tIns="0" rIns="0" bIns="0" rtlCol="0"/>
          <a:lstStyle/>
          <a:p>
            <a:endParaRPr/>
          </a:p>
        </p:txBody>
      </p:sp>
      <p:sp>
        <p:nvSpPr>
          <p:cNvPr id="8" name="object 8"/>
          <p:cNvSpPr/>
          <p:nvPr/>
        </p:nvSpPr>
        <p:spPr>
          <a:xfrm>
            <a:off x="1541856" y="5772441"/>
            <a:ext cx="2332990" cy="4512945"/>
          </a:xfrm>
          <a:custGeom>
            <a:avLst/>
            <a:gdLst/>
            <a:ahLst/>
            <a:cxnLst/>
            <a:rect l="l" t="t" r="r" b="b"/>
            <a:pathLst>
              <a:path w="2332990" h="4512945">
                <a:moveTo>
                  <a:pt x="358063" y="1375270"/>
                </a:moveTo>
                <a:lnTo>
                  <a:pt x="351663" y="1327645"/>
                </a:lnTo>
                <a:lnTo>
                  <a:pt x="333603" y="1284859"/>
                </a:lnTo>
                <a:lnTo>
                  <a:pt x="310222" y="1254569"/>
                </a:lnTo>
                <a:lnTo>
                  <a:pt x="299618" y="1243977"/>
                </a:lnTo>
                <a:lnTo>
                  <a:pt x="299618" y="1375270"/>
                </a:lnTo>
                <a:lnTo>
                  <a:pt x="297167" y="1399616"/>
                </a:lnTo>
                <a:lnTo>
                  <a:pt x="279031" y="1442694"/>
                </a:lnTo>
                <a:lnTo>
                  <a:pt x="246418" y="1475333"/>
                </a:lnTo>
                <a:lnTo>
                  <a:pt x="203352" y="1493469"/>
                </a:lnTo>
                <a:lnTo>
                  <a:pt x="179031" y="1495907"/>
                </a:lnTo>
                <a:lnTo>
                  <a:pt x="154686" y="1493469"/>
                </a:lnTo>
                <a:lnTo>
                  <a:pt x="111594" y="1475333"/>
                </a:lnTo>
                <a:lnTo>
                  <a:pt x="78994" y="1442694"/>
                </a:lnTo>
                <a:lnTo>
                  <a:pt x="60871" y="1399616"/>
                </a:lnTo>
                <a:lnTo>
                  <a:pt x="58407" y="1375270"/>
                </a:lnTo>
                <a:lnTo>
                  <a:pt x="60871" y="1350911"/>
                </a:lnTo>
                <a:lnTo>
                  <a:pt x="78994" y="1307820"/>
                </a:lnTo>
                <a:lnTo>
                  <a:pt x="111594" y="1275181"/>
                </a:lnTo>
                <a:lnTo>
                  <a:pt x="154686" y="1257046"/>
                </a:lnTo>
                <a:lnTo>
                  <a:pt x="179031" y="1254569"/>
                </a:lnTo>
                <a:lnTo>
                  <a:pt x="203352" y="1257046"/>
                </a:lnTo>
                <a:lnTo>
                  <a:pt x="246418" y="1275181"/>
                </a:lnTo>
                <a:lnTo>
                  <a:pt x="279031" y="1307820"/>
                </a:lnTo>
                <a:lnTo>
                  <a:pt x="297167" y="1350911"/>
                </a:lnTo>
                <a:lnTo>
                  <a:pt x="299618" y="1375270"/>
                </a:lnTo>
                <a:lnTo>
                  <a:pt x="299618" y="1243977"/>
                </a:lnTo>
                <a:lnTo>
                  <a:pt x="269379" y="1220597"/>
                </a:lnTo>
                <a:lnTo>
                  <a:pt x="226618" y="1202537"/>
                </a:lnTo>
                <a:lnTo>
                  <a:pt x="179031" y="1196136"/>
                </a:lnTo>
                <a:lnTo>
                  <a:pt x="131419" y="1202537"/>
                </a:lnTo>
                <a:lnTo>
                  <a:pt x="88646" y="1220597"/>
                </a:lnTo>
                <a:lnTo>
                  <a:pt x="52412" y="1248600"/>
                </a:lnTo>
                <a:lnTo>
                  <a:pt x="24434" y="1284859"/>
                </a:lnTo>
                <a:lnTo>
                  <a:pt x="6388" y="1327645"/>
                </a:lnTo>
                <a:lnTo>
                  <a:pt x="0" y="1375270"/>
                </a:lnTo>
                <a:lnTo>
                  <a:pt x="6388" y="1422882"/>
                </a:lnTo>
                <a:lnTo>
                  <a:pt x="24422" y="1465668"/>
                </a:lnTo>
                <a:lnTo>
                  <a:pt x="52400" y="1501914"/>
                </a:lnTo>
                <a:lnTo>
                  <a:pt x="88620" y="1529918"/>
                </a:lnTo>
                <a:lnTo>
                  <a:pt x="131381" y="1547977"/>
                </a:lnTo>
                <a:lnTo>
                  <a:pt x="149783" y="1550466"/>
                </a:lnTo>
                <a:lnTo>
                  <a:pt x="149783" y="4483214"/>
                </a:lnTo>
                <a:lnTo>
                  <a:pt x="152082" y="4494593"/>
                </a:lnTo>
                <a:lnTo>
                  <a:pt x="158343" y="4503877"/>
                </a:lnTo>
                <a:lnTo>
                  <a:pt x="167640" y="4510138"/>
                </a:lnTo>
                <a:lnTo>
                  <a:pt x="179031" y="4512437"/>
                </a:lnTo>
                <a:lnTo>
                  <a:pt x="190398" y="4510138"/>
                </a:lnTo>
                <a:lnTo>
                  <a:pt x="199682" y="4503877"/>
                </a:lnTo>
                <a:lnTo>
                  <a:pt x="205943" y="4494593"/>
                </a:lnTo>
                <a:lnTo>
                  <a:pt x="208229" y="4483214"/>
                </a:lnTo>
                <a:lnTo>
                  <a:pt x="208229" y="1550466"/>
                </a:lnTo>
                <a:lnTo>
                  <a:pt x="226618" y="1547977"/>
                </a:lnTo>
                <a:lnTo>
                  <a:pt x="269379" y="1529918"/>
                </a:lnTo>
                <a:lnTo>
                  <a:pt x="305587" y="1501927"/>
                </a:lnTo>
                <a:lnTo>
                  <a:pt x="333590" y="1465668"/>
                </a:lnTo>
                <a:lnTo>
                  <a:pt x="351650" y="1422882"/>
                </a:lnTo>
                <a:lnTo>
                  <a:pt x="358063" y="1375270"/>
                </a:lnTo>
                <a:close/>
              </a:path>
              <a:path w="2332990" h="4512945">
                <a:moveTo>
                  <a:pt x="1036485" y="329031"/>
                </a:moveTo>
                <a:lnTo>
                  <a:pt x="1030097" y="281419"/>
                </a:lnTo>
                <a:lnTo>
                  <a:pt x="1012037" y="238645"/>
                </a:lnTo>
                <a:lnTo>
                  <a:pt x="988682" y="208394"/>
                </a:lnTo>
                <a:lnTo>
                  <a:pt x="978039" y="197764"/>
                </a:lnTo>
                <a:lnTo>
                  <a:pt x="978039" y="329031"/>
                </a:lnTo>
                <a:lnTo>
                  <a:pt x="975601" y="353364"/>
                </a:lnTo>
                <a:lnTo>
                  <a:pt x="957491" y="396455"/>
                </a:lnTo>
                <a:lnTo>
                  <a:pt x="924864" y="429107"/>
                </a:lnTo>
                <a:lnTo>
                  <a:pt x="881773" y="447243"/>
                </a:lnTo>
                <a:lnTo>
                  <a:pt x="857453" y="449681"/>
                </a:lnTo>
                <a:lnTo>
                  <a:pt x="833107" y="447243"/>
                </a:lnTo>
                <a:lnTo>
                  <a:pt x="790041" y="429107"/>
                </a:lnTo>
                <a:lnTo>
                  <a:pt x="757415" y="396455"/>
                </a:lnTo>
                <a:lnTo>
                  <a:pt x="739305" y="353364"/>
                </a:lnTo>
                <a:lnTo>
                  <a:pt x="736866" y="329031"/>
                </a:lnTo>
                <a:lnTo>
                  <a:pt x="739305" y="304685"/>
                </a:lnTo>
                <a:lnTo>
                  <a:pt x="757415" y="261607"/>
                </a:lnTo>
                <a:lnTo>
                  <a:pt x="790041" y="228968"/>
                </a:lnTo>
                <a:lnTo>
                  <a:pt x="833107" y="210832"/>
                </a:lnTo>
                <a:lnTo>
                  <a:pt x="857453" y="208394"/>
                </a:lnTo>
                <a:lnTo>
                  <a:pt x="881773" y="210832"/>
                </a:lnTo>
                <a:lnTo>
                  <a:pt x="924864" y="228968"/>
                </a:lnTo>
                <a:lnTo>
                  <a:pt x="957491" y="261607"/>
                </a:lnTo>
                <a:lnTo>
                  <a:pt x="975601" y="304685"/>
                </a:lnTo>
                <a:lnTo>
                  <a:pt x="978039" y="329031"/>
                </a:lnTo>
                <a:lnTo>
                  <a:pt x="978039" y="197764"/>
                </a:lnTo>
                <a:lnTo>
                  <a:pt x="947813" y="174383"/>
                </a:lnTo>
                <a:lnTo>
                  <a:pt x="905040" y="156324"/>
                </a:lnTo>
                <a:lnTo>
                  <a:pt x="857453" y="149910"/>
                </a:lnTo>
                <a:lnTo>
                  <a:pt x="809853" y="156324"/>
                </a:lnTo>
                <a:lnTo>
                  <a:pt x="767092" y="174383"/>
                </a:lnTo>
                <a:lnTo>
                  <a:pt x="730859" y="202399"/>
                </a:lnTo>
                <a:lnTo>
                  <a:pt x="702856" y="238645"/>
                </a:lnTo>
                <a:lnTo>
                  <a:pt x="684809" y="281419"/>
                </a:lnTo>
                <a:lnTo>
                  <a:pt x="678408" y="329031"/>
                </a:lnTo>
                <a:lnTo>
                  <a:pt x="684809" y="376656"/>
                </a:lnTo>
                <a:lnTo>
                  <a:pt x="702856" y="419430"/>
                </a:lnTo>
                <a:lnTo>
                  <a:pt x="730859" y="455676"/>
                </a:lnTo>
                <a:lnTo>
                  <a:pt x="767092" y="483679"/>
                </a:lnTo>
                <a:lnTo>
                  <a:pt x="809853" y="501751"/>
                </a:lnTo>
                <a:lnTo>
                  <a:pt x="828243" y="504240"/>
                </a:lnTo>
                <a:lnTo>
                  <a:pt x="828243" y="1578165"/>
                </a:lnTo>
                <a:lnTo>
                  <a:pt x="397802" y="2008733"/>
                </a:lnTo>
                <a:lnTo>
                  <a:pt x="394716" y="2016277"/>
                </a:lnTo>
                <a:lnTo>
                  <a:pt x="394716" y="4483214"/>
                </a:lnTo>
                <a:lnTo>
                  <a:pt x="397014" y="4494593"/>
                </a:lnTo>
                <a:lnTo>
                  <a:pt x="403275" y="4503877"/>
                </a:lnTo>
                <a:lnTo>
                  <a:pt x="412559" y="4510138"/>
                </a:lnTo>
                <a:lnTo>
                  <a:pt x="423926" y="4512437"/>
                </a:lnTo>
                <a:lnTo>
                  <a:pt x="435317" y="4510138"/>
                </a:lnTo>
                <a:lnTo>
                  <a:pt x="444614" y="4503877"/>
                </a:lnTo>
                <a:lnTo>
                  <a:pt x="450875" y="4494593"/>
                </a:lnTo>
                <a:lnTo>
                  <a:pt x="453174" y="4483214"/>
                </a:lnTo>
                <a:lnTo>
                  <a:pt x="453174" y="2036089"/>
                </a:lnTo>
                <a:lnTo>
                  <a:pt x="883615" y="1605419"/>
                </a:lnTo>
                <a:lnTo>
                  <a:pt x="886650" y="1598066"/>
                </a:lnTo>
                <a:lnTo>
                  <a:pt x="886650" y="504240"/>
                </a:lnTo>
                <a:lnTo>
                  <a:pt x="905040" y="501751"/>
                </a:lnTo>
                <a:lnTo>
                  <a:pt x="947813" y="483679"/>
                </a:lnTo>
                <a:lnTo>
                  <a:pt x="984046" y="455676"/>
                </a:lnTo>
                <a:lnTo>
                  <a:pt x="1012037" y="419430"/>
                </a:lnTo>
                <a:lnTo>
                  <a:pt x="1030097" y="376656"/>
                </a:lnTo>
                <a:lnTo>
                  <a:pt x="1036485" y="329031"/>
                </a:lnTo>
                <a:close/>
              </a:path>
              <a:path w="2332990" h="4512945">
                <a:moveTo>
                  <a:pt x="1484566" y="179171"/>
                </a:moveTo>
                <a:lnTo>
                  <a:pt x="1478178" y="131546"/>
                </a:lnTo>
                <a:lnTo>
                  <a:pt x="1460144" y="88747"/>
                </a:lnTo>
                <a:lnTo>
                  <a:pt x="1436776" y="58483"/>
                </a:lnTo>
                <a:lnTo>
                  <a:pt x="1432153" y="52489"/>
                </a:lnTo>
                <a:lnTo>
                  <a:pt x="1426159" y="47866"/>
                </a:lnTo>
                <a:lnTo>
                  <a:pt x="1426159" y="179171"/>
                </a:lnTo>
                <a:lnTo>
                  <a:pt x="1423720" y="203504"/>
                </a:lnTo>
                <a:lnTo>
                  <a:pt x="1405572" y="246595"/>
                </a:lnTo>
                <a:lnTo>
                  <a:pt x="1372971" y="279209"/>
                </a:lnTo>
                <a:lnTo>
                  <a:pt x="1329905" y="297357"/>
                </a:lnTo>
                <a:lnTo>
                  <a:pt x="1305585" y="299821"/>
                </a:lnTo>
                <a:lnTo>
                  <a:pt x="1281239" y="297357"/>
                </a:lnTo>
                <a:lnTo>
                  <a:pt x="1238173" y="279209"/>
                </a:lnTo>
                <a:lnTo>
                  <a:pt x="1205547" y="246595"/>
                </a:lnTo>
                <a:lnTo>
                  <a:pt x="1187411" y="203504"/>
                </a:lnTo>
                <a:lnTo>
                  <a:pt x="1184948" y="179171"/>
                </a:lnTo>
                <a:lnTo>
                  <a:pt x="1187411" y="154813"/>
                </a:lnTo>
                <a:lnTo>
                  <a:pt x="1205547" y="111709"/>
                </a:lnTo>
                <a:lnTo>
                  <a:pt x="1238173" y="79082"/>
                </a:lnTo>
                <a:lnTo>
                  <a:pt x="1281239" y="60934"/>
                </a:lnTo>
                <a:lnTo>
                  <a:pt x="1305585" y="58483"/>
                </a:lnTo>
                <a:lnTo>
                  <a:pt x="1329905" y="60934"/>
                </a:lnTo>
                <a:lnTo>
                  <a:pt x="1372971" y="79082"/>
                </a:lnTo>
                <a:lnTo>
                  <a:pt x="1405572" y="111709"/>
                </a:lnTo>
                <a:lnTo>
                  <a:pt x="1423720" y="154813"/>
                </a:lnTo>
                <a:lnTo>
                  <a:pt x="1426159" y="179171"/>
                </a:lnTo>
                <a:lnTo>
                  <a:pt x="1426159" y="47866"/>
                </a:lnTo>
                <a:lnTo>
                  <a:pt x="1395933" y="24485"/>
                </a:lnTo>
                <a:lnTo>
                  <a:pt x="1353172" y="6413"/>
                </a:lnTo>
                <a:lnTo>
                  <a:pt x="1305585" y="0"/>
                </a:lnTo>
                <a:lnTo>
                  <a:pt x="1257973" y="6413"/>
                </a:lnTo>
                <a:lnTo>
                  <a:pt x="1215199" y="24485"/>
                </a:lnTo>
                <a:lnTo>
                  <a:pt x="1178966" y="52489"/>
                </a:lnTo>
                <a:lnTo>
                  <a:pt x="1150975" y="88747"/>
                </a:lnTo>
                <a:lnTo>
                  <a:pt x="1132941" y="131546"/>
                </a:lnTo>
                <a:lnTo>
                  <a:pt x="1126540" y="179171"/>
                </a:lnTo>
                <a:lnTo>
                  <a:pt x="1132941" y="226796"/>
                </a:lnTo>
                <a:lnTo>
                  <a:pt x="1150975" y="269570"/>
                </a:lnTo>
                <a:lnTo>
                  <a:pt x="1178966" y="305816"/>
                </a:lnTo>
                <a:lnTo>
                  <a:pt x="1215199" y="333806"/>
                </a:lnTo>
                <a:lnTo>
                  <a:pt x="1257973" y="351853"/>
                </a:lnTo>
                <a:lnTo>
                  <a:pt x="1276324" y="354330"/>
                </a:lnTo>
                <a:lnTo>
                  <a:pt x="1276324" y="1888337"/>
                </a:lnTo>
                <a:lnTo>
                  <a:pt x="660184" y="2715476"/>
                </a:lnTo>
                <a:lnTo>
                  <a:pt x="658126" y="2721711"/>
                </a:lnTo>
                <a:lnTo>
                  <a:pt x="658126" y="4483214"/>
                </a:lnTo>
                <a:lnTo>
                  <a:pt x="660425" y="4494593"/>
                </a:lnTo>
                <a:lnTo>
                  <a:pt x="666686" y="4503877"/>
                </a:lnTo>
                <a:lnTo>
                  <a:pt x="675970" y="4510138"/>
                </a:lnTo>
                <a:lnTo>
                  <a:pt x="687336" y="4512437"/>
                </a:lnTo>
                <a:lnTo>
                  <a:pt x="698728" y="4510138"/>
                </a:lnTo>
                <a:lnTo>
                  <a:pt x="708025" y="4503877"/>
                </a:lnTo>
                <a:lnTo>
                  <a:pt x="714286" y="4494593"/>
                </a:lnTo>
                <a:lnTo>
                  <a:pt x="716584" y="4483214"/>
                </a:lnTo>
                <a:lnTo>
                  <a:pt x="716584" y="2737637"/>
                </a:lnTo>
                <a:lnTo>
                  <a:pt x="1332725" y="1910486"/>
                </a:lnTo>
                <a:lnTo>
                  <a:pt x="1334782" y="1904263"/>
                </a:lnTo>
                <a:lnTo>
                  <a:pt x="1334782" y="354330"/>
                </a:lnTo>
                <a:lnTo>
                  <a:pt x="1353172" y="351853"/>
                </a:lnTo>
                <a:lnTo>
                  <a:pt x="1395933" y="333806"/>
                </a:lnTo>
                <a:lnTo>
                  <a:pt x="1432153" y="305816"/>
                </a:lnTo>
                <a:lnTo>
                  <a:pt x="1436776" y="299821"/>
                </a:lnTo>
                <a:lnTo>
                  <a:pt x="1460144" y="269570"/>
                </a:lnTo>
                <a:lnTo>
                  <a:pt x="1478178" y="226796"/>
                </a:lnTo>
                <a:lnTo>
                  <a:pt x="1484566" y="179171"/>
                </a:lnTo>
                <a:close/>
              </a:path>
              <a:path w="2332990" h="4512945">
                <a:moveTo>
                  <a:pt x="1497609" y="2692044"/>
                </a:moveTo>
                <a:lnTo>
                  <a:pt x="1491208" y="2644432"/>
                </a:lnTo>
                <a:lnTo>
                  <a:pt x="1473174" y="2601658"/>
                </a:lnTo>
                <a:lnTo>
                  <a:pt x="1449819" y="2571407"/>
                </a:lnTo>
                <a:lnTo>
                  <a:pt x="1439202" y="2560790"/>
                </a:lnTo>
                <a:lnTo>
                  <a:pt x="1439202" y="2692044"/>
                </a:lnTo>
                <a:lnTo>
                  <a:pt x="1436725" y="2716403"/>
                </a:lnTo>
                <a:lnTo>
                  <a:pt x="1418602" y="2759494"/>
                </a:lnTo>
                <a:lnTo>
                  <a:pt x="1385976" y="2792133"/>
                </a:lnTo>
                <a:lnTo>
                  <a:pt x="1342910" y="2810256"/>
                </a:lnTo>
                <a:lnTo>
                  <a:pt x="1318564" y="2812694"/>
                </a:lnTo>
                <a:lnTo>
                  <a:pt x="1294244" y="2810256"/>
                </a:lnTo>
                <a:lnTo>
                  <a:pt x="1251178" y="2792133"/>
                </a:lnTo>
                <a:lnTo>
                  <a:pt x="1218577" y="2759494"/>
                </a:lnTo>
                <a:lnTo>
                  <a:pt x="1200429" y="2716403"/>
                </a:lnTo>
                <a:lnTo>
                  <a:pt x="1197978" y="2692044"/>
                </a:lnTo>
                <a:lnTo>
                  <a:pt x="1200429" y="2667698"/>
                </a:lnTo>
                <a:lnTo>
                  <a:pt x="1218577" y="2624620"/>
                </a:lnTo>
                <a:lnTo>
                  <a:pt x="1251178" y="2591981"/>
                </a:lnTo>
                <a:lnTo>
                  <a:pt x="1294244" y="2573845"/>
                </a:lnTo>
                <a:lnTo>
                  <a:pt x="1318564" y="2571407"/>
                </a:lnTo>
                <a:lnTo>
                  <a:pt x="1342910" y="2573845"/>
                </a:lnTo>
                <a:lnTo>
                  <a:pt x="1385976" y="2591981"/>
                </a:lnTo>
                <a:lnTo>
                  <a:pt x="1418602" y="2624620"/>
                </a:lnTo>
                <a:lnTo>
                  <a:pt x="1436725" y="2667698"/>
                </a:lnTo>
                <a:lnTo>
                  <a:pt x="1439202" y="2692044"/>
                </a:lnTo>
                <a:lnTo>
                  <a:pt x="1439202" y="2560790"/>
                </a:lnTo>
                <a:lnTo>
                  <a:pt x="1408950" y="2537396"/>
                </a:lnTo>
                <a:lnTo>
                  <a:pt x="1366177" y="2519337"/>
                </a:lnTo>
                <a:lnTo>
                  <a:pt x="1318564" y="2512923"/>
                </a:lnTo>
                <a:lnTo>
                  <a:pt x="1270977" y="2519337"/>
                </a:lnTo>
                <a:lnTo>
                  <a:pt x="1228217" y="2537396"/>
                </a:lnTo>
                <a:lnTo>
                  <a:pt x="1191983" y="2565412"/>
                </a:lnTo>
                <a:lnTo>
                  <a:pt x="1163993" y="2601658"/>
                </a:lnTo>
                <a:lnTo>
                  <a:pt x="1145946" y="2644432"/>
                </a:lnTo>
                <a:lnTo>
                  <a:pt x="1139532" y="2692044"/>
                </a:lnTo>
                <a:lnTo>
                  <a:pt x="1145946" y="2739682"/>
                </a:lnTo>
                <a:lnTo>
                  <a:pt x="1163993" y="2782481"/>
                </a:lnTo>
                <a:lnTo>
                  <a:pt x="1188123" y="2813748"/>
                </a:lnTo>
                <a:lnTo>
                  <a:pt x="912723" y="3149816"/>
                </a:lnTo>
                <a:lnTo>
                  <a:pt x="910412" y="3156381"/>
                </a:lnTo>
                <a:lnTo>
                  <a:pt x="910412" y="4483214"/>
                </a:lnTo>
                <a:lnTo>
                  <a:pt x="912710" y="4494593"/>
                </a:lnTo>
                <a:lnTo>
                  <a:pt x="918972" y="4503877"/>
                </a:lnTo>
                <a:lnTo>
                  <a:pt x="928255" y="4510138"/>
                </a:lnTo>
                <a:lnTo>
                  <a:pt x="939622" y="4512437"/>
                </a:lnTo>
                <a:lnTo>
                  <a:pt x="951014" y="4510138"/>
                </a:lnTo>
                <a:lnTo>
                  <a:pt x="960310" y="4503877"/>
                </a:lnTo>
                <a:lnTo>
                  <a:pt x="966571" y="4494593"/>
                </a:lnTo>
                <a:lnTo>
                  <a:pt x="968870" y="4483214"/>
                </a:lnTo>
                <a:lnTo>
                  <a:pt x="968870" y="3173539"/>
                </a:lnTo>
                <a:lnTo>
                  <a:pt x="1234478" y="2849384"/>
                </a:lnTo>
                <a:lnTo>
                  <a:pt x="1270977" y="2864777"/>
                </a:lnTo>
                <a:lnTo>
                  <a:pt x="1318564" y="2871178"/>
                </a:lnTo>
                <a:lnTo>
                  <a:pt x="1366177" y="2864777"/>
                </a:lnTo>
                <a:lnTo>
                  <a:pt x="1408950" y="2846730"/>
                </a:lnTo>
                <a:lnTo>
                  <a:pt x="1445183" y="2818727"/>
                </a:lnTo>
                <a:lnTo>
                  <a:pt x="1473174" y="2782481"/>
                </a:lnTo>
                <a:lnTo>
                  <a:pt x="1491208" y="2739682"/>
                </a:lnTo>
                <a:lnTo>
                  <a:pt x="1497609" y="2692044"/>
                </a:lnTo>
                <a:close/>
              </a:path>
              <a:path w="2332990" h="4512945">
                <a:moveTo>
                  <a:pt x="1615097" y="3775443"/>
                </a:moveTo>
                <a:lnTo>
                  <a:pt x="1608709" y="3727818"/>
                </a:lnTo>
                <a:lnTo>
                  <a:pt x="1590662" y="3685044"/>
                </a:lnTo>
                <a:lnTo>
                  <a:pt x="1567319" y="3654793"/>
                </a:lnTo>
                <a:lnTo>
                  <a:pt x="1556689" y="3644176"/>
                </a:lnTo>
                <a:lnTo>
                  <a:pt x="1556689" y="3775443"/>
                </a:lnTo>
                <a:lnTo>
                  <a:pt x="1554251" y="3799789"/>
                </a:lnTo>
                <a:lnTo>
                  <a:pt x="1536103" y="3842880"/>
                </a:lnTo>
                <a:lnTo>
                  <a:pt x="1503502" y="3875519"/>
                </a:lnTo>
                <a:lnTo>
                  <a:pt x="1460423" y="3893642"/>
                </a:lnTo>
                <a:lnTo>
                  <a:pt x="1436116" y="3896080"/>
                </a:lnTo>
                <a:lnTo>
                  <a:pt x="1411770" y="3893642"/>
                </a:lnTo>
                <a:lnTo>
                  <a:pt x="1368679" y="3875519"/>
                </a:lnTo>
                <a:lnTo>
                  <a:pt x="1336078" y="3842880"/>
                </a:lnTo>
                <a:lnTo>
                  <a:pt x="1317967" y="3799789"/>
                </a:lnTo>
                <a:lnTo>
                  <a:pt x="1315529" y="3775443"/>
                </a:lnTo>
                <a:lnTo>
                  <a:pt x="1317967" y="3751084"/>
                </a:lnTo>
                <a:lnTo>
                  <a:pt x="1336078" y="3708006"/>
                </a:lnTo>
                <a:lnTo>
                  <a:pt x="1368691" y="3675367"/>
                </a:lnTo>
                <a:lnTo>
                  <a:pt x="1411770" y="3657231"/>
                </a:lnTo>
                <a:lnTo>
                  <a:pt x="1436116" y="3654793"/>
                </a:lnTo>
                <a:lnTo>
                  <a:pt x="1460423" y="3657231"/>
                </a:lnTo>
                <a:lnTo>
                  <a:pt x="1503502" y="3675367"/>
                </a:lnTo>
                <a:lnTo>
                  <a:pt x="1536103" y="3708006"/>
                </a:lnTo>
                <a:lnTo>
                  <a:pt x="1554251" y="3751084"/>
                </a:lnTo>
                <a:lnTo>
                  <a:pt x="1556689" y="3775443"/>
                </a:lnTo>
                <a:lnTo>
                  <a:pt x="1556689" y="3644176"/>
                </a:lnTo>
                <a:lnTo>
                  <a:pt x="1526463" y="3620795"/>
                </a:lnTo>
                <a:lnTo>
                  <a:pt x="1483702" y="3602723"/>
                </a:lnTo>
                <a:lnTo>
                  <a:pt x="1436116" y="3596309"/>
                </a:lnTo>
                <a:lnTo>
                  <a:pt x="1388503" y="3602723"/>
                </a:lnTo>
                <a:lnTo>
                  <a:pt x="1345730" y="3620795"/>
                </a:lnTo>
                <a:lnTo>
                  <a:pt x="1309497" y="3648799"/>
                </a:lnTo>
                <a:lnTo>
                  <a:pt x="1281506" y="3685044"/>
                </a:lnTo>
                <a:lnTo>
                  <a:pt x="1263472" y="3727818"/>
                </a:lnTo>
                <a:lnTo>
                  <a:pt x="1257071" y="3775443"/>
                </a:lnTo>
                <a:lnTo>
                  <a:pt x="1263472" y="3823055"/>
                </a:lnTo>
                <a:lnTo>
                  <a:pt x="1281506" y="3865842"/>
                </a:lnTo>
                <a:lnTo>
                  <a:pt x="1309497" y="3902100"/>
                </a:lnTo>
                <a:lnTo>
                  <a:pt x="1345730" y="3930104"/>
                </a:lnTo>
                <a:lnTo>
                  <a:pt x="1388503" y="3948163"/>
                </a:lnTo>
                <a:lnTo>
                  <a:pt x="1406855" y="3950639"/>
                </a:lnTo>
                <a:lnTo>
                  <a:pt x="1406855" y="4483214"/>
                </a:lnTo>
                <a:lnTo>
                  <a:pt x="1409153" y="4494593"/>
                </a:lnTo>
                <a:lnTo>
                  <a:pt x="1415427" y="4503877"/>
                </a:lnTo>
                <a:lnTo>
                  <a:pt x="1424724" y="4510138"/>
                </a:lnTo>
                <a:lnTo>
                  <a:pt x="1436116" y="4512437"/>
                </a:lnTo>
                <a:lnTo>
                  <a:pt x="1447469" y="4510138"/>
                </a:lnTo>
                <a:lnTo>
                  <a:pt x="1456753" y="4503877"/>
                </a:lnTo>
                <a:lnTo>
                  <a:pt x="1463014" y="4494593"/>
                </a:lnTo>
                <a:lnTo>
                  <a:pt x="1465313" y="4483214"/>
                </a:lnTo>
                <a:lnTo>
                  <a:pt x="1465313" y="3950639"/>
                </a:lnTo>
                <a:lnTo>
                  <a:pt x="1483702" y="3948163"/>
                </a:lnTo>
                <a:lnTo>
                  <a:pt x="1526463" y="3930104"/>
                </a:lnTo>
                <a:lnTo>
                  <a:pt x="1562684" y="3902100"/>
                </a:lnTo>
                <a:lnTo>
                  <a:pt x="1590662" y="3865842"/>
                </a:lnTo>
                <a:lnTo>
                  <a:pt x="1608709" y="3823055"/>
                </a:lnTo>
                <a:lnTo>
                  <a:pt x="1615097" y="3775443"/>
                </a:lnTo>
                <a:close/>
              </a:path>
              <a:path w="2332990" h="4512945">
                <a:moveTo>
                  <a:pt x="1965921" y="1060792"/>
                </a:moveTo>
                <a:lnTo>
                  <a:pt x="1959533" y="1013180"/>
                </a:lnTo>
                <a:lnTo>
                  <a:pt x="1941487" y="970394"/>
                </a:lnTo>
                <a:lnTo>
                  <a:pt x="1918131" y="940142"/>
                </a:lnTo>
                <a:lnTo>
                  <a:pt x="1907514" y="929525"/>
                </a:lnTo>
                <a:lnTo>
                  <a:pt x="1907514" y="1060792"/>
                </a:lnTo>
                <a:lnTo>
                  <a:pt x="1905050" y="1085138"/>
                </a:lnTo>
                <a:lnTo>
                  <a:pt x="1886915" y="1128217"/>
                </a:lnTo>
                <a:lnTo>
                  <a:pt x="1854301" y="1160856"/>
                </a:lnTo>
                <a:lnTo>
                  <a:pt x="1811223" y="1178991"/>
                </a:lnTo>
                <a:lnTo>
                  <a:pt x="1786890" y="1181430"/>
                </a:lnTo>
                <a:lnTo>
                  <a:pt x="1762569" y="1178991"/>
                </a:lnTo>
                <a:lnTo>
                  <a:pt x="1719491" y="1160856"/>
                </a:lnTo>
                <a:lnTo>
                  <a:pt x="1686902" y="1128217"/>
                </a:lnTo>
                <a:lnTo>
                  <a:pt x="1668792" y="1085138"/>
                </a:lnTo>
                <a:lnTo>
                  <a:pt x="1666354" y="1060792"/>
                </a:lnTo>
                <a:lnTo>
                  <a:pt x="1668792" y="1036459"/>
                </a:lnTo>
                <a:lnTo>
                  <a:pt x="1686890" y="993368"/>
                </a:lnTo>
                <a:lnTo>
                  <a:pt x="1719491" y="960742"/>
                </a:lnTo>
                <a:lnTo>
                  <a:pt x="1762569" y="942594"/>
                </a:lnTo>
                <a:lnTo>
                  <a:pt x="1786890" y="940142"/>
                </a:lnTo>
                <a:lnTo>
                  <a:pt x="1811223" y="942594"/>
                </a:lnTo>
                <a:lnTo>
                  <a:pt x="1854301" y="960742"/>
                </a:lnTo>
                <a:lnTo>
                  <a:pt x="1886915" y="993368"/>
                </a:lnTo>
                <a:lnTo>
                  <a:pt x="1905038" y="1036434"/>
                </a:lnTo>
                <a:lnTo>
                  <a:pt x="1907514" y="1060792"/>
                </a:lnTo>
                <a:lnTo>
                  <a:pt x="1907514" y="929525"/>
                </a:lnTo>
                <a:lnTo>
                  <a:pt x="1877263" y="906145"/>
                </a:lnTo>
                <a:lnTo>
                  <a:pt x="1834489" y="888072"/>
                </a:lnTo>
                <a:lnTo>
                  <a:pt x="1786890" y="881659"/>
                </a:lnTo>
                <a:lnTo>
                  <a:pt x="1739290" y="888072"/>
                </a:lnTo>
                <a:lnTo>
                  <a:pt x="1696529" y="906145"/>
                </a:lnTo>
                <a:lnTo>
                  <a:pt x="1660309" y="934148"/>
                </a:lnTo>
                <a:lnTo>
                  <a:pt x="1632331" y="970394"/>
                </a:lnTo>
                <a:lnTo>
                  <a:pt x="1614284" y="1013180"/>
                </a:lnTo>
                <a:lnTo>
                  <a:pt x="1607896" y="1060792"/>
                </a:lnTo>
                <a:lnTo>
                  <a:pt x="1614284" y="1108405"/>
                </a:lnTo>
                <a:lnTo>
                  <a:pt x="1632331" y="1151191"/>
                </a:lnTo>
                <a:lnTo>
                  <a:pt x="1660309" y="1187437"/>
                </a:lnTo>
                <a:lnTo>
                  <a:pt x="1696529" y="1215440"/>
                </a:lnTo>
                <a:lnTo>
                  <a:pt x="1739290" y="1233500"/>
                </a:lnTo>
                <a:lnTo>
                  <a:pt x="1757680" y="1235989"/>
                </a:lnTo>
                <a:lnTo>
                  <a:pt x="1757680" y="2769997"/>
                </a:lnTo>
                <a:lnTo>
                  <a:pt x="1141590" y="3597148"/>
                </a:lnTo>
                <a:lnTo>
                  <a:pt x="1139532" y="3603371"/>
                </a:lnTo>
                <a:lnTo>
                  <a:pt x="1139532" y="4483214"/>
                </a:lnTo>
                <a:lnTo>
                  <a:pt x="1141831" y="4494593"/>
                </a:lnTo>
                <a:lnTo>
                  <a:pt x="1148092" y="4503877"/>
                </a:lnTo>
                <a:lnTo>
                  <a:pt x="1157389" y="4510138"/>
                </a:lnTo>
                <a:lnTo>
                  <a:pt x="1168781" y="4512437"/>
                </a:lnTo>
                <a:lnTo>
                  <a:pt x="1180147" y="4510138"/>
                </a:lnTo>
                <a:lnTo>
                  <a:pt x="1189431" y="4503877"/>
                </a:lnTo>
                <a:lnTo>
                  <a:pt x="1195692" y="4494593"/>
                </a:lnTo>
                <a:lnTo>
                  <a:pt x="1197978" y="4483214"/>
                </a:lnTo>
                <a:lnTo>
                  <a:pt x="1197978" y="3619296"/>
                </a:lnTo>
                <a:lnTo>
                  <a:pt x="1814080" y="2792158"/>
                </a:lnTo>
                <a:lnTo>
                  <a:pt x="1816138" y="2785922"/>
                </a:lnTo>
                <a:lnTo>
                  <a:pt x="1816138" y="1235976"/>
                </a:lnTo>
                <a:lnTo>
                  <a:pt x="1834489" y="1233500"/>
                </a:lnTo>
                <a:lnTo>
                  <a:pt x="1877263" y="1215440"/>
                </a:lnTo>
                <a:lnTo>
                  <a:pt x="1913496" y="1187437"/>
                </a:lnTo>
                <a:lnTo>
                  <a:pt x="1918131" y="1181430"/>
                </a:lnTo>
                <a:lnTo>
                  <a:pt x="1941487" y="1151191"/>
                </a:lnTo>
                <a:lnTo>
                  <a:pt x="1959533" y="1108405"/>
                </a:lnTo>
                <a:lnTo>
                  <a:pt x="1965921" y="1060792"/>
                </a:lnTo>
                <a:close/>
              </a:path>
              <a:path w="2332990" h="4512945">
                <a:moveTo>
                  <a:pt x="2332761" y="1489049"/>
                </a:moveTo>
                <a:lnTo>
                  <a:pt x="2326360" y="1441411"/>
                </a:lnTo>
                <a:lnTo>
                  <a:pt x="2308339" y="1398638"/>
                </a:lnTo>
                <a:lnTo>
                  <a:pt x="2284958" y="1368348"/>
                </a:lnTo>
                <a:lnTo>
                  <a:pt x="2274354" y="1357757"/>
                </a:lnTo>
                <a:lnTo>
                  <a:pt x="2274354" y="1489049"/>
                </a:lnTo>
                <a:lnTo>
                  <a:pt x="2271915" y="1513382"/>
                </a:lnTo>
                <a:lnTo>
                  <a:pt x="2253767" y="1556473"/>
                </a:lnTo>
                <a:lnTo>
                  <a:pt x="2221166" y="1589112"/>
                </a:lnTo>
                <a:lnTo>
                  <a:pt x="2178100" y="1607248"/>
                </a:lnTo>
                <a:lnTo>
                  <a:pt x="2153780" y="1609686"/>
                </a:lnTo>
                <a:lnTo>
                  <a:pt x="2129434" y="1607248"/>
                </a:lnTo>
                <a:lnTo>
                  <a:pt x="2086368" y="1589112"/>
                </a:lnTo>
                <a:lnTo>
                  <a:pt x="2053729" y="1556473"/>
                </a:lnTo>
                <a:lnTo>
                  <a:pt x="2035594" y="1513382"/>
                </a:lnTo>
                <a:lnTo>
                  <a:pt x="2033143" y="1489049"/>
                </a:lnTo>
                <a:lnTo>
                  <a:pt x="2035594" y="1464691"/>
                </a:lnTo>
                <a:lnTo>
                  <a:pt x="2053729" y="1421574"/>
                </a:lnTo>
                <a:lnTo>
                  <a:pt x="2086368" y="1388960"/>
                </a:lnTo>
                <a:lnTo>
                  <a:pt x="2129434" y="1370825"/>
                </a:lnTo>
                <a:lnTo>
                  <a:pt x="2153780" y="1368348"/>
                </a:lnTo>
                <a:lnTo>
                  <a:pt x="2178100" y="1370825"/>
                </a:lnTo>
                <a:lnTo>
                  <a:pt x="2221166" y="1388960"/>
                </a:lnTo>
                <a:lnTo>
                  <a:pt x="2253767" y="1421574"/>
                </a:lnTo>
                <a:lnTo>
                  <a:pt x="2271915" y="1464691"/>
                </a:lnTo>
                <a:lnTo>
                  <a:pt x="2274354" y="1489049"/>
                </a:lnTo>
                <a:lnTo>
                  <a:pt x="2274354" y="1357757"/>
                </a:lnTo>
                <a:lnTo>
                  <a:pt x="2244128" y="1334376"/>
                </a:lnTo>
                <a:lnTo>
                  <a:pt x="2201367" y="1316316"/>
                </a:lnTo>
                <a:lnTo>
                  <a:pt x="2153780" y="1309916"/>
                </a:lnTo>
                <a:lnTo>
                  <a:pt x="2106168" y="1316316"/>
                </a:lnTo>
                <a:lnTo>
                  <a:pt x="2063394" y="1334363"/>
                </a:lnTo>
                <a:lnTo>
                  <a:pt x="2027161" y="1362367"/>
                </a:lnTo>
                <a:lnTo>
                  <a:pt x="1999170" y="1398612"/>
                </a:lnTo>
                <a:lnTo>
                  <a:pt x="1981136" y="1441411"/>
                </a:lnTo>
                <a:lnTo>
                  <a:pt x="1974735" y="1489049"/>
                </a:lnTo>
                <a:lnTo>
                  <a:pt x="1981136" y="1536661"/>
                </a:lnTo>
                <a:lnTo>
                  <a:pt x="1999170" y="1579448"/>
                </a:lnTo>
                <a:lnTo>
                  <a:pt x="2027161" y="1615694"/>
                </a:lnTo>
                <a:lnTo>
                  <a:pt x="2063394" y="1643697"/>
                </a:lnTo>
                <a:lnTo>
                  <a:pt x="2106168" y="1661756"/>
                </a:lnTo>
                <a:lnTo>
                  <a:pt x="2124557" y="1664246"/>
                </a:lnTo>
                <a:lnTo>
                  <a:pt x="2124519" y="2837738"/>
                </a:lnTo>
                <a:lnTo>
                  <a:pt x="1718919" y="3421253"/>
                </a:lnTo>
                <a:lnTo>
                  <a:pt x="1717116" y="3427031"/>
                </a:lnTo>
                <a:lnTo>
                  <a:pt x="1717116" y="4483214"/>
                </a:lnTo>
                <a:lnTo>
                  <a:pt x="1719402" y="4494593"/>
                </a:lnTo>
                <a:lnTo>
                  <a:pt x="1725676" y="4503877"/>
                </a:lnTo>
                <a:lnTo>
                  <a:pt x="1734972" y="4510138"/>
                </a:lnTo>
                <a:lnTo>
                  <a:pt x="1746364" y="4512437"/>
                </a:lnTo>
                <a:lnTo>
                  <a:pt x="1757730" y="4510138"/>
                </a:lnTo>
                <a:lnTo>
                  <a:pt x="1767014" y="4503877"/>
                </a:lnTo>
                <a:lnTo>
                  <a:pt x="1773275" y="4494593"/>
                </a:lnTo>
                <a:lnTo>
                  <a:pt x="1775561" y="4483214"/>
                </a:lnTo>
                <a:lnTo>
                  <a:pt x="1775561" y="3442182"/>
                </a:lnTo>
                <a:lnTo>
                  <a:pt x="2181161" y="2858719"/>
                </a:lnTo>
                <a:lnTo>
                  <a:pt x="2182977" y="2852890"/>
                </a:lnTo>
                <a:lnTo>
                  <a:pt x="2182977" y="1664246"/>
                </a:lnTo>
                <a:lnTo>
                  <a:pt x="2201367" y="1661756"/>
                </a:lnTo>
                <a:lnTo>
                  <a:pt x="2244128" y="1643697"/>
                </a:lnTo>
                <a:lnTo>
                  <a:pt x="2280348" y="1615694"/>
                </a:lnTo>
                <a:lnTo>
                  <a:pt x="2284984" y="1609686"/>
                </a:lnTo>
                <a:lnTo>
                  <a:pt x="2308339" y="1579448"/>
                </a:lnTo>
                <a:lnTo>
                  <a:pt x="2326373" y="1536661"/>
                </a:lnTo>
                <a:lnTo>
                  <a:pt x="2332761" y="1489049"/>
                </a:lnTo>
                <a:close/>
              </a:path>
            </a:pathLst>
          </a:custGeom>
          <a:solidFill>
            <a:srgbClr val="3324E1">
              <a:alpha val="37649"/>
            </a:srgbClr>
          </a:solidFill>
        </p:spPr>
        <p:txBody>
          <a:bodyPr wrap="square" lIns="0" tIns="0" rIns="0" bIns="0" rtlCol="0"/>
          <a:lstStyle/>
          <a:p>
            <a:endParaRPr/>
          </a:p>
        </p:txBody>
      </p:sp>
      <p:grpSp>
        <p:nvGrpSpPr>
          <p:cNvPr id="9" name="object 9"/>
          <p:cNvGrpSpPr/>
          <p:nvPr/>
        </p:nvGrpSpPr>
        <p:grpSpPr>
          <a:xfrm>
            <a:off x="-1203" y="12157"/>
            <a:ext cx="18289270" cy="10262870"/>
            <a:chOff x="-1203" y="12157"/>
            <a:chExt cx="18289270" cy="10262870"/>
          </a:xfrm>
        </p:grpSpPr>
        <p:sp>
          <p:nvSpPr>
            <p:cNvPr id="10" name="object 10"/>
            <p:cNvSpPr/>
            <p:nvPr/>
          </p:nvSpPr>
          <p:spPr>
            <a:xfrm>
              <a:off x="13921909" y="4798868"/>
              <a:ext cx="4366260" cy="4769485"/>
            </a:xfrm>
            <a:custGeom>
              <a:avLst/>
              <a:gdLst/>
              <a:ahLst/>
              <a:cxnLst/>
              <a:rect l="l" t="t" r="r" b="b"/>
              <a:pathLst>
                <a:path w="4366259" h="4769484">
                  <a:moveTo>
                    <a:pt x="4331455" y="176638"/>
                  </a:moveTo>
                  <a:lnTo>
                    <a:pt x="4297046" y="169698"/>
                  </a:lnTo>
                  <a:lnTo>
                    <a:pt x="4268949" y="150770"/>
                  </a:lnTo>
                  <a:lnTo>
                    <a:pt x="4250006" y="122697"/>
                  </a:lnTo>
                  <a:lnTo>
                    <a:pt x="4243060" y="88319"/>
                  </a:lnTo>
                  <a:lnTo>
                    <a:pt x="4250006" y="53941"/>
                  </a:lnTo>
                  <a:lnTo>
                    <a:pt x="4268949" y="25868"/>
                  </a:lnTo>
                  <a:lnTo>
                    <a:pt x="4297046" y="6940"/>
                  </a:lnTo>
                  <a:lnTo>
                    <a:pt x="4331455" y="0"/>
                  </a:lnTo>
                  <a:lnTo>
                    <a:pt x="4365865" y="6940"/>
                  </a:lnTo>
                  <a:lnTo>
                    <a:pt x="4366090" y="7092"/>
                  </a:lnTo>
                  <a:lnTo>
                    <a:pt x="4366090" y="168795"/>
                  </a:lnTo>
                  <a:lnTo>
                    <a:pt x="4360281" y="171258"/>
                  </a:lnTo>
                  <a:lnTo>
                    <a:pt x="4351069" y="174137"/>
                  </a:lnTo>
                  <a:lnTo>
                    <a:pt x="4341463" y="175985"/>
                  </a:lnTo>
                  <a:lnTo>
                    <a:pt x="4331455" y="176638"/>
                  </a:lnTo>
                  <a:close/>
                </a:path>
                <a:path w="4366259" h="4769484">
                  <a:moveTo>
                    <a:pt x="2281063" y="4651573"/>
                  </a:moveTo>
                  <a:lnTo>
                    <a:pt x="2197756" y="4651573"/>
                  </a:lnTo>
                  <a:lnTo>
                    <a:pt x="4366090" y="2485102"/>
                  </a:lnTo>
                  <a:lnTo>
                    <a:pt x="4366090" y="2568280"/>
                  </a:lnTo>
                  <a:lnTo>
                    <a:pt x="2281063" y="4651573"/>
                  </a:lnTo>
                  <a:close/>
                </a:path>
                <a:path w="4366259" h="4769484">
                  <a:moveTo>
                    <a:pt x="88403" y="4769340"/>
                  </a:moveTo>
                  <a:lnTo>
                    <a:pt x="53993" y="4762399"/>
                  </a:lnTo>
                  <a:lnTo>
                    <a:pt x="25893" y="4743469"/>
                  </a:lnTo>
                  <a:lnTo>
                    <a:pt x="6947" y="4715395"/>
                  </a:lnTo>
                  <a:lnTo>
                    <a:pt x="0" y="4681016"/>
                  </a:lnTo>
                  <a:lnTo>
                    <a:pt x="6947" y="4646638"/>
                  </a:lnTo>
                  <a:lnTo>
                    <a:pt x="25893" y="4618565"/>
                  </a:lnTo>
                  <a:lnTo>
                    <a:pt x="53993" y="4599637"/>
                  </a:lnTo>
                  <a:lnTo>
                    <a:pt x="88403" y="4592697"/>
                  </a:lnTo>
                  <a:lnTo>
                    <a:pt x="115752" y="4597096"/>
                  </a:lnTo>
                  <a:lnTo>
                    <a:pt x="139429" y="4609335"/>
                  </a:lnTo>
                  <a:lnTo>
                    <a:pt x="158205" y="4627974"/>
                  </a:lnTo>
                  <a:lnTo>
                    <a:pt x="170852" y="4651573"/>
                  </a:lnTo>
                  <a:lnTo>
                    <a:pt x="2281063" y="4651573"/>
                  </a:lnTo>
                  <a:lnTo>
                    <a:pt x="2222129" y="4710459"/>
                  </a:lnTo>
                  <a:lnTo>
                    <a:pt x="170852" y="4710459"/>
                  </a:lnTo>
                  <a:lnTo>
                    <a:pt x="158205" y="4734059"/>
                  </a:lnTo>
                  <a:lnTo>
                    <a:pt x="139429" y="4752699"/>
                  </a:lnTo>
                  <a:lnTo>
                    <a:pt x="115752" y="4764940"/>
                  </a:lnTo>
                  <a:lnTo>
                    <a:pt x="88403" y="4769340"/>
                  </a:lnTo>
                  <a:close/>
                </a:path>
              </a:pathLst>
            </a:custGeom>
            <a:solidFill>
              <a:srgbClr val="3A7CC2">
                <a:alpha val="37649"/>
              </a:srgbClr>
            </a:solidFill>
          </p:spPr>
          <p:txBody>
            <a:bodyPr wrap="square" lIns="0" tIns="0" rIns="0" bIns="0" rtlCol="0"/>
            <a:lstStyle/>
            <a:p>
              <a:endParaRPr/>
            </a:p>
          </p:txBody>
        </p:sp>
        <p:pic>
          <p:nvPicPr>
            <p:cNvPr id="11" name="object 11"/>
            <p:cNvPicPr/>
            <p:nvPr/>
          </p:nvPicPr>
          <p:blipFill>
            <a:blip r:embed="rId2" cstate="print"/>
            <a:stretch>
              <a:fillRect/>
            </a:stretch>
          </p:blipFill>
          <p:spPr>
            <a:xfrm>
              <a:off x="-1203" y="12157"/>
              <a:ext cx="18289203" cy="10262619"/>
            </a:xfrm>
            <a:prstGeom prst="rect">
              <a:avLst/>
            </a:prstGeom>
          </p:spPr>
        </p:pic>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0" y="571500"/>
            <a:ext cx="10058400" cy="1280501"/>
          </a:xfrm>
          <a:prstGeom prst="rect">
            <a:avLst/>
          </a:prstGeom>
        </p:spPr>
        <p:txBody>
          <a:bodyPr vert="horz" wrap="square" lIns="0" tIns="353717" rIns="0" bIns="0" rtlCol="0">
            <a:spAutoFit/>
          </a:bodyPr>
          <a:lstStyle/>
          <a:p>
            <a:pPr marL="683260">
              <a:lnSpc>
                <a:spcPct val="100000"/>
              </a:lnSpc>
              <a:spcBef>
                <a:spcPts val="114"/>
              </a:spcBef>
            </a:pPr>
            <a:r>
              <a:rPr lang="en-US" sz="6000" spc="40" dirty="0" smtClean="0">
                <a:solidFill>
                  <a:schemeClr val="bg1"/>
                </a:solidFill>
              </a:rPr>
              <a:t>Data flow Diagram</a:t>
            </a:r>
            <a:endParaRPr sz="6000" spc="40" dirty="0">
              <a:solidFill>
                <a:schemeClr val="bg1"/>
              </a:solidFill>
            </a:endParaRPr>
          </a:p>
        </p:txBody>
      </p:sp>
      <p:pic>
        <p:nvPicPr>
          <p:cNvPr id="4" name="Picture 3"/>
          <p:cNvPicPr/>
          <p:nvPr/>
        </p:nvPicPr>
        <p:blipFill>
          <a:blip r:embed="rId2"/>
          <a:stretch>
            <a:fillRect/>
          </a:stretch>
        </p:blipFill>
        <p:spPr>
          <a:xfrm>
            <a:off x="2590800" y="3009900"/>
            <a:ext cx="12420600" cy="487680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xmlns:lc="http://schemas.openxmlformats.org/drawingml/2006/lockedCanvas" xmlns="" val="0"/>
              </a:ext>
            </a:extLst>
          </a:blip>
          <a:stretch>
            <a:fillRect/>
          </a:stretch>
        </p:blipFill>
        <p:spPr>
          <a:xfrm>
            <a:off x="3657600" y="2857500"/>
            <a:ext cx="11201400" cy="5715000"/>
          </a:xfrm>
          <a:prstGeom prst="rect">
            <a:avLst/>
          </a:prstGeom>
        </p:spPr>
      </p:pic>
      <p:sp>
        <p:nvSpPr>
          <p:cNvPr id="9" name="Rectangle 8"/>
          <p:cNvSpPr/>
          <p:nvPr/>
        </p:nvSpPr>
        <p:spPr>
          <a:xfrm>
            <a:off x="381000" y="571500"/>
            <a:ext cx="7391400" cy="830997"/>
          </a:xfrm>
          <a:prstGeom prst="rect">
            <a:avLst/>
          </a:prstGeom>
        </p:spPr>
        <p:txBody>
          <a:bodyPr wrap="square">
            <a:spAutoFit/>
          </a:bodyPr>
          <a:lstStyle/>
          <a:p>
            <a:pPr marL="1097915" algn="l">
              <a:spcBef>
                <a:spcPts val="114"/>
              </a:spcBef>
            </a:pPr>
            <a:r>
              <a:rPr lang="en-US" sz="4800" b="1" spc="-50" dirty="0" smtClean="0">
                <a:solidFill>
                  <a:schemeClr val="bg1"/>
                </a:solidFill>
                <a:latin typeface="Times New Roman"/>
                <a:cs typeface="Times New Roman"/>
              </a:rPr>
              <a:t>System  Architecture</a:t>
            </a:r>
            <a:endParaRPr lang="en-US" sz="4800" b="1" spc="-50" dirty="0">
              <a:solidFill>
                <a:schemeClr val="bg1"/>
              </a:solidFill>
              <a:latin typeface="Times New Roman"/>
              <a:cs typeface="Times New Roman"/>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344972" y="77671"/>
            <a:ext cx="17598055" cy="1046938"/>
          </a:xfrm>
          <a:prstGeom prst="rect">
            <a:avLst/>
          </a:prstGeom>
        </p:spPr>
        <p:txBody>
          <a:bodyPr vert="horz" wrap="square" lIns="0" tIns="137653" rIns="0" bIns="0" rtlCol="0">
            <a:spAutoFit/>
          </a:bodyPr>
          <a:lstStyle/>
          <a:p>
            <a:pPr marL="1097915">
              <a:lnSpc>
                <a:spcPct val="100000"/>
              </a:lnSpc>
              <a:spcBef>
                <a:spcPts val="114"/>
              </a:spcBef>
            </a:pPr>
            <a:r>
              <a:rPr lang="en-US" spc="-50" dirty="0" smtClean="0"/>
              <a:t>Use Case Diagram </a:t>
            </a:r>
            <a:endParaRPr spc="-50" dirty="0"/>
          </a:p>
        </p:txBody>
      </p:sp>
      <p:pic>
        <p:nvPicPr>
          <p:cNvPr id="4" name="Picture 3"/>
          <p:cNvPicPr/>
          <p:nvPr/>
        </p:nvPicPr>
        <p:blipFill>
          <a:blip r:embed="rId2"/>
          <a:stretch>
            <a:fillRect/>
          </a:stretch>
        </p:blipFill>
        <p:spPr>
          <a:xfrm>
            <a:off x="5943600" y="1714500"/>
            <a:ext cx="4687570" cy="2971800"/>
          </a:xfrm>
          <a:prstGeom prst="rect">
            <a:avLst/>
          </a:prstGeom>
        </p:spPr>
      </p:pic>
      <p:pic>
        <p:nvPicPr>
          <p:cNvPr id="5" name="Picture 4"/>
          <p:cNvPicPr/>
          <p:nvPr/>
        </p:nvPicPr>
        <p:blipFill>
          <a:blip r:embed="rId3"/>
          <a:stretch>
            <a:fillRect/>
          </a:stretch>
        </p:blipFill>
        <p:spPr>
          <a:xfrm>
            <a:off x="4267200" y="2476500"/>
            <a:ext cx="1714500" cy="2196283"/>
          </a:xfrm>
          <a:prstGeom prst="rect">
            <a:avLst/>
          </a:prstGeom>
        </p:spPr>
      </p:pic>
      <p:pic>
        <p:nvPicPr>
          <p:cNvPr id="6" name="Picture 5"/>
          <p:cNvPicPr/>
          <p:nvPr/>
        </p:nvPicPr>
        <p:blipFill>
          <a:blip r:embed="rId4"/>
          <a:stretch>
            <a:fillRect/>
          </a:stretch>
        </p:blipFill>
        <p:spPr>
          <a:xfrm>
            <a:off x="5943600" y="4610100"/>
            <a:ext cx="4656364" cy="3210648"/>
          </a:xfrm>
          <a:prstGeom prst="rect">
            <a:avLst/>
          </a:prstGeom>
        </p:spPr>
      </p:pic>
      <p:pic>
        <p:nvPicPr>
          <p:cNvPr id="7" name="Picture 6"/>
          <p:cNvPicPr/>
          <p:nvPr/>
        </p:nvPicPr>
        <p:blipFill>
          <a:blip r:embed="rId5"/>
          <a:stretch>
            <a:fillRect/>
          </a:stretch>
        </p:blipFill>
        <p:spPr>
          <a:xfrm>
            <a:off x="4038600" y="5753100"/>
            <a:ext cx="1905000" cy="182880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8"/>
          <p:cNvSpPr txBox="1"/>
          <p:nvPr/>
        </p:nvSpPr>
        <p:spPr>
          <a:xfrm>
            <a:off x="514834" y="2056844"/>
            <a:ext cx="17657445" cy="3984937"/>
          </a:xfrm>
          <a:prstGeom prst="rect">
            <a:avLst/>
          </a:prstGeom>
        </p:spPr>
        <p:txBody>
          <a:bodyPr vert="horz" wrap="square" lIns="0" tIns="150495" rIns="0" bIns="0" rtlCol="0">
            <a:spAutoFit/>
          </a:bodyPr>
          <a:lstStyle/>
          <a:p>
            <a:pPr marL="755650" marR="1934210" indent="-742950">
              <a:lnSpc>
                <a:spcPct val="78900"/>
              </a:lnSpc>
              <a:spcBef>
                <a:spcPts val="1185"/>
              </a:spcBef>
              <a:buFont typeface="+mj-lt"/>
              <a:buAutoNum type="arabicPeriod"/>
            </a:pPr>
            <a:r>
              <a:rPr lang="en-US" sz="4200" spc="114" dirty="0" err="1" smtClean="0">
                <a:solidFill>
                  <a:srgbClr val="FFFFFF"/>
                </a:solidFill>
                <a:latin typeface="Times New Roman"/>
                <a:cs typeface="Times New Roman"/>
              </a:rPr>
              <a:t>Jupyter</a:t>
            </a:r>
            <a:r>
              <a:rPr lang="en-US" sz="4200" spc="114" dirty="0" smtClean="0">
                <a:solidFill>
                  <a:srgbClr val="FFFFFF"/>
                </a:solidFill>
                <a:latin typeface="Times New Roman"/>
                <a:cs typeface="Times New Roman"/>
              </a:rPr>
              <a:t> Notebook</a:t>
            </a:r>
            <a:endParaRPr lang="en-US" sz="4200" spc="114" dirty="0">
              <a:solidFill>
                <a:srgbClr val="FFFFFF"/>
              </a:solidFill>
              <a:latin typeface="Times New Roman"/>
              <a:cs typeface="Times New Roman"/>
            </a:endParaRPr>
          </a:p>
          <a:p>
            <a:pPr marL="755650" marR="1934210" indent="-742950">
              <a:lnSpc>
                <a:spcPct val="78900"/>
              </a:lnSpc>
              <a:spcBef>
                <a:spcPts val="1185"/>
              </a:spcBef>
              <a:buFont typeface="+mj-lt"/>
              <a:buAutoNum type="arabicPeriod"/>
            </a:pPr>
            <a:r>
              <a:rPr lang="en-US" sz="4200" spc="114" dirty="0" smtClean="0">
                <a:solidFill>
                  <a:srgbClr val="FFFFFF"/>
                </a:solidFill>
                <a:latin typeface="Times New Roman"/>
                <a:cs typeface="Times New Roman"/>
              </a:rPr>
              <a:t>Python Libraries </a:t>
            </a:r>
          </a:p>
          <a:p>
            <a:pPr marL="755650" marR="1934210" indent="-742950">
              <a:lnSpc>
                <a:spcPct val="78900"/>
              </a:lnSpc>
              <a:spcBef>
                <a:spcPts val="1185"/>
              </a:spcBef>
              <a:buFont typeface="+mj-lt"/>
              <a:buAutoNum type="arabicPeriod"/>
            </a:pPr>
            <a:r>
              <a:rPr lang="en-US" sz="4200" spc="114" dirty="0" err="1" smtClean="0">
                <a:solidFill>
                  <a:srgbClr val="FFFFFF"/>
                </a:solidFill>
                <a:latin typeface="Times New Roman"/>
                <a:cs typeface="Times New Roman"/>
              </a:rPr>
              <a:t>Pycharm</a:t>
            </a:r>
            <a:r>
              <a:rPr lang="en-US" sz="4200" spc="114" dirty="0" smtClean="0">
                <a:solidFill>
                  <a:srgbClr val="FFFFFF"/>
                </a:solidFill>
                <a:latin typeface="Times New Roman"/>
                <a:cs typeface="Times New Roman"/>
              </a:rPr>
              <a:t> </a:t>
            </a:r>
          </a:p>
          <a:p>
            <a:pPr marL="755650" marR="1934210" indent="-742950">
              <a:lnSpc>
                <a:spcPct val="78900"/>
              </a:lnSpc>
              <a:spcBef>
                <a:spcPts val="1185"/>
              </a:spcBef>
              <a:buFont typeface="+mj-lt"/>
              <a:buAutoNum type="arabicPeriod"/>
            </a:pPr>
            <a:r>
              <a:rPr lang="en-US" sz="4200" spc="114" dirty="0" err="1" smtClean="0">
                <a:solidFill>
                  <a:srgbClr val="FFFFFF"/>
                </a:solidFill>
                <a:latin typeface="Times New Roman"/>
                <a:cs typeface="Times New Roman"/>
              </a:rPr>
              <a:t>Git</a:t>
            </a:r>
            <a:r>
              <a:rPr lang="en-US" sz="4200" spc="114" dirty="0" smtClean="0">
                <a:solidFill>
                  <a:srgbClr val="FFFFFF"/>
                </a:solidFill>
                <a:latin typeface="Times New Roman"/>
                <a:cs typeface="Times New Roman"/>
              </a:rPr>
              <a:t>/</a:t>
            </a:r>
            <a:r>
              <a:rPr lang="en-US" sz="4200" spc="114" dirty="0" err="1" smtClean="0">
                <a:solidFill>
                  <a:srgbClr val="FFFFFF"/>
                </a:solidFill>
                <a:latin typeface="Times New Roman"/>
                <a:cs typeface="Times New Roman"/>
              </a:rPr>
              <a:t>G</a:t>
            </a:r>
            <a:r>
              <a:rPr lang="en-US" sz="4200" spc="114" dirty="0" err="1" smtClean="0">
                <a:solidFill>
                  <a:srgbClr val="FFFFFF"/>
                </a:solidFill>
                <a:latin typeface="Times New Roman"/>
                <a:cs typeface="Times New Roman"/>
              </a:rPr>
              <a:t>ithub</a:t>
            </a:r>
            <a:endParaRPr lang="en-US" sz="4200" spc="114" dirty="0" smtClean="0">
              <a:solidFill>
                <a:srgbClr val="FFFFFF"/>
              </a:solidFill>
              <a:latin typeface="Times New Roman"/>
              <a:cs typeface="Times New Roman"/>
            </a:endParaRPr>
          </a:p>
          <a:p>
            <a:pPr marL="755650" marR="1934210" indent="-742950">
              <a:lnSpc>
                <a:spcPct val="78900"/>
              </a:lnSpc>
              <a:spcBef>
                <a:spcPts val="1185"/>
              </a:spcBef>
              <a:buFont typeface="+mj-lt"/>
              <a:buAutoNum type="arabicPeriod"/>
            </a:pPr>
            <a:r>
              <a:rPr lang="en-US" sz="4200" spc="114" dirty="0" err="1" smtClean="0">
                <a:solidFill>
                  <a:srgbClr val="FFFFFF"/>
                </a:solidFill>
                <a:latin typeface="Times New Roman"/>
                <a:cs typeface="Times New Roman"/>
              </a:rPr>
              <a:t>Streamlit</a:t>
            </a:r>
            <a:r>
              <a:rPr lang="en-US" sz="4200" spc="114" dirty="0" smtClean="0">
                <a:solidFill>
                  <a:srgbClr val="FFFFFF"/>
                </a:solidFill>
                <a:latin typeface="Times New Roman"/>
                <a:cs typeface="Times New Roman"/>
              </a:rPr>
              <a:t> </a:t>
            </a:r>
          </a:p>
          <a:p>
            <a:pPr marL="755650" marR="1934210" indent="-742950">
              <a:lnSpc>
                <a:spcPct val="78900"/>
              </a:lnSpc>
              <a:spcBef>
                <a:spcPts val="1185"/>
              </a:spcBef>
              <a:buFont typeface="+mj-lt"/>
              <a:buAutoNum type="arabicPeriod"/>
            </a:pPr>
            <a:r>
              <a:rPr lang="en-US" sz="4200" spc="114" dirty="0" err="1" smtClean="0">
                <a:solidFill>
                  <a:srgbClr val="FFFFFF"/>
                </a:solidFill>
                <a:latin typeface="Times New Roman"/>
                <a:cs typeface="Times New Roman"/>
              </a:rPr>
              <a:t>Streamlit</a:t>
            </a:r>
            <a:r>
              <a:rPr lang="en-US" sz="4200" spc="114" dirty="0" smtClean="0">
                <a:solidFill>
                  <a:srgbClr val="FFFFFF"/>
                </a:solidFill>
                <a:latin typeface="Times New Roman"/>
                <a:cs typeface="Times New Roman"/>
              </a:rPr>
              <a:t> Cloud for Hosting </a:t>
            </a:r>
            <a:endParaRPr sz="4200">
              <a:latin typeface="Times New Roman"/>
              <a:cs typeface="Times New Roman"/>
            </a:endParaRPr>
          </a:p>
        </p:txBody>
      </p:sp>
      <p:sp>
        <p:nvSpPr>
          <p:cNvPr id="9" name="object 9"/>
          <p:cNvSpPr txBox="1">
            <a:spLocks noGrp="1"/>
          </p:cNvSpPr>
          <p:nvPr>
            <p:ph type="title"/>
          </p:nvPr>
        </p:nvSpPr>
        <p:spPr>
          <a:xfrm>
            <a:off x="344972" y="660635"/>
            <a:ext cx="13400405" cy="927735"/>
          </a:xfrm>
          <a:prstGeom prst="rect">
            <a:avLst/>
          </a:prstGeom>
        </p:spPr>
        <p:txBody>
          <a:bodyPr vert="horz" wrap="square" lIns="0" tIns="14604" rIns="0" bIns="0" rtlCol="0">
            <a:spAutoFit/>
          </a:bodyPr>
          <a:lstStyle/>
          <a:p>
            <a:pPr marL="12700">
              <a:lnSpc>
                <a:spcPct val="100000"/>
              </a:lnSpc>
              <a:spcBef>
                <a:spcPts val="114"/>
              </a:spcBef>
            </a:pPr>
            <a:r>
              <a:rPr spc="155" dirty="0"/>
              <a:t>TOOLS</a:t>
            </a:r>
            <a:r>
              <a:rPr spc="10" dirty="0"/>
              <a:t> </a:t>
            </a:r>
            <a:r>
              <a:rPr spc="180" dirty="0"/>
              <a:t>AND</a:t>
            </a:r>
            <a:r>
              <a:rPr spc="15" dirty="0"/>
              <a:t> </a:t>
            </a:r>
            <a:r>
              <a:rPr spc="100" dirty="0"/>
              <a:t>TECHNOLOGIES</a:t>
            </a:r>
            <a:r>
              <a:rPr spc="15" dirty="0"/>
              <a:t> </a:t>
            </a:r>
            <a:r>
              <a:rPr spc="190" dirty="0"/>
              <a:t>USED</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379041" y="372941"/>
            <a:ext cx="7219315" cy="1351280"/>
          </a:xfrm>
          <a:prstGeom prst="rect">
            <a:avLst/>
          </a:prstGeom>
        </p:spPr>
        <p:txBody>
          <a:bodyPr vert="horz" wrap="square" lIns="0" tIns="12700" rIns="0" bIns="0" rtlCol="0">
            <a:spAutoFit/>
          </a:bodyPr>
          <a:lstStyle/>
          <a:p>
            <a:pPr marL="12700">
              <a:lnSpc>
                <a:spcPct val="100000"/>
              </a:lnSpc>
              <a:spcBef>
                <a:spcPts val="100"/>
              </a:spcBef>
            </a:pPr>
            <a:r>
              <a:rPr sz="8700" spc="-204" dirty="0"/>
              <a:t>Implementation</a:t>
            </a:r>
            <a:endParaRPr sz="8700"/>
          </a:p>
        </p:txBody>
      </p:sp>
      <p:sp>
        <p:nvSpPr>
          <p:cNvPr id="3" name="object 3"/>
          <p:cNvSpPr txBox="1"/>
          <p:nvPr/>
        </p:nvSpPr>
        <p:spPr>
          <a:xfrm>
            <a:off x="288290" y="1485900"/>
            <a:ext cx="17999710" cy="7817525"/>
          </a:xfrm>
          <a:prstGeom prst="rect">
            <a:avLst/>
          </a:prstGeom>
        </p:spPr>
        <p:txBody>
          <a:bodyPr vert="horz" wrap="square" lIns="0" tIns="60960" rIns="0" bIns="0" rtlCol="0">
            <a:spAutoFit/>
          </a:bodyPr>
          <a:lstStyle/>
          <a:p>
            <a:pPr lvl="0">
              <a:buFont typeface="Wingdings" pitchFamily="2" charset="2"/>
              <a:buChar char="Ø"/>
            </a:pPr>
            <a:r>
              <a:rPr lang="en-US" sz="3600" spc="114" dirty="0">
                <a:solidFill>
                  <a:srgbClr val="FFFFFF"/>
                </a:solidFill>
                <a:latin typeface="Times New Roman"/>
                <a:cs typeface="Times New Roman"/>
              </a:rPr>
              <a:t>It gives the results of similar movies related to my applied set of movies. </a:t>
            </a:r>
          </a:p>
          <a:p>
            <a:pPr lvl="0">
              <a:buFont typeface="Wingdings" pitchFamily="2" charset="2"/>
              <a:buChar char="Ø"/>
            </a:pPr>
            <a:r>
              <a:rPr lang="en-US" sz="3600" spc="114" dirty="0">
                <a:solidFill>
                  <a:srgbClr val="FFFFFF"/>
                </a:solidFill>
                <a:latin typeface="Times New Roman"/>
                <a:cs typeface="Times New Roman"/>
              </a:rPr>
              <a:t>It is confined of providing the results with the help of cosine similarity formula and count </a:t>
            </a:r>
            <a:r>
              <a:rPr lang="en-US" sz="3600" spc="114" dirty="0" err="1">
                <a:solidFill>
                  <a:srgbClr val="FFFFFF"/>
                </a:solidFill>
                <a:latin typeface="Times New Roman"/>
                <a:cs typeface="Times New Roman"/>
              </a:rPr>
              <a:t>vectorizer</a:t>
            </a:r>
            <a:r>
              <a:rPr lang="en-US" sz="3600" spc="114" dirty="0">
                <a:solidFill>
                  <a:srgbClr val="FFFFFF"/>
                </a:solidFill>
                <a:latin typeface="Times New Roman"/>
                <a:cs typeface="Times New Roman"/>
              </a:rPr>
              <a:t>. </a:t>
            </a:r>
          </a:p>
          <a:p>
            <a:pPr lvl="0">
              <a:buFont typeface="Wingdings" pitchFamily="2" charset="2"/>
              <a:buChar char="Ø"/>
            </a:pPr>
            <a:r>
              <a:rPr lang="en-US" sz="3600" spc="114" dirty="0">
                <a:solidFill>
                  <a:srgbClr val="FFFFFF"/>
                </a:solidFill>
                <a:latin typeface="Times New Roman"/>
                <a:cs typeface="Times New Roman"/>
              </a:rPr>
              <a:t>It provides the output of movies with the help of datasets governed through </a:t>
            </a:r>
            <a:r>
              <a:rPr lang="en-US" sz="3600" spc="114" dirty="0" err="1">
                <a:solidFill>
                  <a:srgbClr val="FFFFFF"/>
                </a:solidFill>
                <a:latin typeface="Times New Roman"/>
                <a:cs typeface="Times New Roman"/>
              </a:rPr>
              <a:t>csv</a:t>
            </a:r>
            <a:r>
              <a:rPr lang="en-US" sz="3600" spc="114" dirty="0">
                <a:solidFill>
                  <a:srgbClr val="FFFFFF"/>
                </a:solidFill>
                <a:latin typeface="Times New Roman"/>
                <a:cs typeface="Times New Roman"/>
              </a:rPr>
              <a:t> files. </a:t>
            </a:r>
          </a:p>
          <a:p>
            <a:pPr lvl="0">
              <a:buFont typeface="Wingdings" pitchFamily="2" charset="2"/>
              <a:buChar char="Ø"/>
            </a:pPr>
            <a:r>
              <a:rPr lang="en-US" sz="3600" spc="114" dirty="0">
                <a:solidFill>
                  <a:srgbClr val="FFFFFF"/>
                </a:solidFill>
                <a:latin typeface="Times New Roman"/>
                <a:cs typeface="Times New Roman"/>
              </a:rPr>
              <a:t>Not confined to provide advance hybrid string matching elements solutions and responses. </a:t>
            </a:r>
          </a:p>
          <a:p>
            <a:pPr lvl="0">
              <a:buFont typeface="Wingdings" pitchFamily="2" charset="2"/>
              <a:buChar char="Ø"/>
            </a:pPr>
            <a:r>
              <a:rPr lang="en-US" sz="3600" spc="114" dirty="0">
                <a:solidFill>
                  <a:srgbClr val="FFFFFF"/>
                </a:solidFill>
                <a:latin typeface="Times New Roman"/>
                <a:cs typeface="Times New Roman"/>
              </a:rPr>
              <a:t>To find out the related content of the user in a given set of collection and to his interest feed. </a:t>
            </a:r>
          </a:p>
          <a:p>
            <a:pPr lvl="0">
              <a:buFont typeface="Wingdings" pitchFamily="2" charset="2"/>
              <a:buChar char="Ø"/>
            </a:pPr>
            <a:r>
              <a:rPr lang="en-US" sz="3600" spc="114" dirty="0">
                <a:solidFill>
                  <a:srgbClr val="FFFFFF"/>
                </a:solidFill>
                <a:latin typeface="Times New Roman"/>
                <a:cs typeface="Times New Roman"/>
              </a:rPr>
              <a:t>Providing the accurate and most confined results by using the distance between two vectors model and graph plotting examples. </a:t>
            </a:r>
          </a:p>
          <a:p>
            <a:pPr lvl="0">
              <a:buFont typeface="Wingdings" pitchFamily="2" charset="2"/>
              <a:buChar char="Ø"/>
            </a:pPr>
            <a:r>
              <a:rPr lang="en-US" sz="3600" spc="114" dirty="0">
                <a:solidFill>
                  <a:srgbClr val="FFFFFF"/>
                </a:solidFill>
                <a:latin typeface="Times New Roman"/>
                <a:cs typeface="Times New Roman"/>
              </a:rPr>
              <a:t>Using the cosine similarity formula for finding the similarity scores/matching of the two texts more accurately. </a:t>
            </a:r>
          </a:p>
          <a:p>
            <a:pPr lvl="0">
              <a:buFont typeface="Wingdings" pitchFamily="2" charset="2"/>
              <a:buChar char="Ø"/>
            </a:pPr>
            <a:r>
              <a:rPr lang="en-US" sz="3600" spc="114" dirty="0">
                <a:solidFill>
                  <a:srgbClr val="FFFFFF"/>
                </a:solidFill>
                <a:latin typeface="Times New Roman"/>
                <a:cs typeface="Times New Roman"/>
              </a:rPr>
              <a:t>By providing accurate results by the usage of movies datasets by TMDB in the </a:t>
            </a:r>
            <a:r>
              <a:rPr lang="en-US" sz="3200" dirty="0"/>
              <a:t>existing </a:t>
            </a:r>
            <a:r>
              <a:rPr lang="en-US" sz="3600" spc="114" dirty="0">
                <a:solidFill>
                  <a:srgbClr val="FFFFFF"/>
                </a:solidFill>
                <a:latin typeface="Times New Roman"/>
                <a:cs typeface="Times New Roman"/>
              </a:rPr>
              <a:t>project work. </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1" name="Picture 20" descr="20d38e00-6634-11eb-9d1f-6a5232d0f84f.jpg"/>
          <p:cNvPicPr>
            <a:picLocks noChangeAspect="1"/>
          </p:cNvPicPr>
          <p:nvPr/>
        </p:nvPicPr>
        <p:blipFill>
          <a:blip r:embed="rId2"/>
          <a:stretch>
            <a:fillRect/>
          </a:stretch>
        </p:blipFill>
        <p:spPr>
          <a:xfrm>
            <a:off x="1" y="0"/>
            <a:ext cx="18287999" cy="10287000"/>
          </a:xfrm>
          <a:prstGeom prst="rect">
            <a:avLst/>
          </a:prstGeom>
          <a:scene3d>
            <a:camera prst="perspectiveFront"/>
            <a:lightRig rig="threePt" dir="t"/>
          </a:scene3d>
        </p:spPr>
      </p:pic>
      <p:sp>
        <p:nvSpPr>
          <p:cNvPr id="5" name="object 5"/>
          <p:cNvSpPr txBox="1"/>
          <p:nvPr/>
        </p:nvSpPr>
        <p:spPr>
          <a:xfrm>
            <a:off x="533400" y="3619500"/>
            <a:ext cx="7503636" cy="2850460"/>
          </a:xfrm>
          <a:prstGeom prst="rect">
            <a:avLst/>
          </a:prstGeom>
        </p:spPr>
        <p:txBody>
          <a:bodyPr vert="horz" wrap="square" lIns="0" tIns="12065" rIns="0" bIns="0" rtlCol="0">
            <a:spAutoFit/>
          </a:bodyPr>
          <a:lstStyle/>
          <a:p>
            <a:pPr marL="12700" marR="5080" indent="105410" algn="just">
              <a:lnSpc>
                <a:spcPct val="116300"/>
              </a:lnSpc>
              <a:spcBef>
                <a:spcPts val="95"/>
              </a:spcBef>
              <a:buFont typeface="Wingdings" pitchFamily="2" charset="2"/>
              <a:buChar char="q"/>
            </a:pPr>
            <a:r>
              <a:rPr lang="en-US" sz="5300" spc="145" dirty="0" smtClean="0">
                <a:solidFill>
                  <a:srgbClr val="FFFFFF"/>
                </a:solidFill>
                <a:latin typeface="Times New Roman"/>
                <a:cs typeface="Times New Roman"/>
              </a:rPr>
              <a:t>It Recommends you a list of movies From your Given Movie </a:t>
            </a:r>
            <a:endParaRPr sz="5300">
              <a:latin typeface="Times New Roman"/>
              <a:cs typeface="Times New Roman"/>
            </a:endParaRPr>
          </a:p>
        </p:txBody>
      </p:sp>
      <p:sp>
        <p:nvSpPr>
          <p:cNvPr id="6" name="object 6"/>
          <p:cNvSpPr txBox="1">
            <a:spLocks noGrp="1"/>
          </p:cNvSpPr>
          <p:nvPr>
            <p:ph type="title"/>
          </p:nvPr>
        </p:nvSpPr>
        <p:spPr>
          <a:xfrm>
            <a:off x="304800" y="1181100"/>
            <a:ext cx="8915400" cy="1862048"/>
          </a:xfrm>
          <a:prstGeom prst="rect">
            <a:avLst/>
          </a:prstGeom>
        </p:spPr>
        <p:txBody>
          <a:bodyPr vert="horz" wrap="square" lIns="0" tIns="15240" rIns="0" bIns="0" rtlCol="0">
            <a:spAutoFit/>
          </a:bodyPr>
          <a:lstStyle/>
          <a:p>
            <a:pPr marL="12700">
              <a:lnSpc>
                <a:spcPct val="100000"/>
              </a:lnSpc>
              <a:spcBef>
                <a:spcPts val="120"/>
              </a:spcBef>
            </a:pPr>
            <a:r>
              <a:rPr lang="en-US" sz="6000" spc="-105" dirty="0" smtClean="0"/>
              <a:t>Movie Recommendation                                  System</a:t>
            </a:r>
            <a:endParaRPr sz="6000"/>
          </a:p>
        </p:txBody>
      </p:sp>
      <p:grpSp>
        <p:nvGrpSpPr>
          <p:cNvPr id="7" name="object 7"/>
          <p:cNvGrpSpPr/>
          <p:nvPr/>
        </p:nvGrpSpPr>
        <p:grpSpPr>
          <a:xfrm>
            <a:off x="4783587" y="6583484"/>
            <a:ext cx="2492375" cy="3702685"/>
            <a:chOff x="4783587" y="6583484"/>
            <a:chExt cx="2492375" cy="3702685"/>
          </a:xfrm>
        </p:grpSpPr>
        <p:sp>
          <p:nvSpPr>
            <p:cNvPr id="8" name="object 8"/>
            <p:cNvSpPr/>
            <p:nvPr/>
          </p:nvSpPr>
          <p:spPr>
            <a:xfrm>
              <a:off x="5469433" y="6583488"/>
              <a:ext cx="1382395" cy="1896745"/>
            </a:xfrm>
            <a:custGeom>
              <a:avLst/>
              <a:gdLst/>
              <a:ahLst/>
              <a:cxnLst/>
              <a:rect l="l" t="t" r="r" b="b"/>
              <a:pathLst>
                <a:path w="1382395" h="1896745">
                  <a:moveTo>
                    <a:pt x="108204" y="655459"/>
                  </a:moveTo>
                  <a:lnTo>
                    <a:pt x="108178" y="656729"/>
                  </a:lnTo>
                  <a:lnTo>
                    <a:pt x="108204" y="655459"/>
                  </a:lnTo>
                  <a:close/>
                </a:path>
                <a:path w="1382395" h="1896745">
                  <a:moveTo>
                    <a:pt x="117983" y="1170381"/>
                  </a:moveTo>
                  <a:lnTo>
                    <a:pt x="117716" y="1171028"/>
                  </a:lnTo>
                  <a:lnTo>
                    <a:pt x="117983" y="1170419"/>
                  </a:lnTo>
                  <a:close/>
                </a:path>
                <a:path w="1382395" h="1896745">
                  <a:moveTo>
                    <a:pt x="118529" y="1170216"/>
                  </a:moveTo>
                  <a:lnTo>
                    <a:pt x="115074" y="1178267"/>
                  </a:lnTo>
                  <a:lnTo>
                    <a:pt x="118529" y="1170216"/>
                  </a:lnTo>
                  <a:close/>
                </a:path>
                <a:path w="1382395" h="1896745">
                  <a:moveTo>
                    <a:pt x="200139" y="362089"/>
                  </a:moveTo>
                  <a:lnTo>
                    <a:pt x="199720" y="363359"/>
                  </a:lnTo>
                  <a:lnTo>
                    <a:pt x="199364" y="364629"/>
                  </a:lnTo>
                  <a:lnTo>
                    <a:pt x="199339" y="364845"/>
                  </a:lnTo>
                  <a:lnTo>
                    <a:pt x="200139" y="362089"/>
                  </a:lnTo>
                  <a:close/>
                </a:path>
                <a:path w="1382395" h="1896745">
                  <a:moveTo>
                    <a:pt x="200558" y="361048"/>
                  </a:moveTo>
                  <a:lnTo>
                    <a:pt x="200444" y="361378"/>
                  </a:lnTo>
                  <a:lnTo>
                    <a:pt x="200291" y="361950"/>
                  </a:lnTo>
                  <a:lnTo>
                    <a:pt x="200558" y="361048"/>
                  </a:lnTo>
                  <a:close/>
                </a:path>
                <a:path w="1382395" h="1896745">
                  <a:moveTo>
                    <a:pt x="201625" y="357657"/>
                  </a:moveTo>
                  <a:lnTo>
                    <a:pt x="201320" y="358495"/>
                  </a:lnTo>
                  <a:lnTo>
                    <a:pt x="201091" y="359359"/>
                  </a:lnTo>
                  <a:lnTo>
                    <a:pt x="200825" y="360210"/>
                  </a:lnTo>
                  <a:lnTo>
                    <a:pt x="201180" y="359181"/>
                  </a:lnTo>
                  <a:lnTo>
                    <a:pt x="201383" y="358660"/>
                  </a:lnTo>
                  <a:lnTo>
                    <a:pt x="201447" y="358330"/>
                  </a:lnTo>
                  <a:lnTo>
                    <a:pt x="201549" y="357987"/>
                  </a:lnTo>
                  <a:lnTo>
                    <a:pt x="201625" y="357657"/>
                  </a:lnTo>
                  <a:close/>
                </a:path>
                <a:path w="1382395" h="1896745">
                  <a:moveTo>
                    <a:pt x="205994" y="346075"/>
                  </a:moveTo>
                  <a:lnTo>
                    <a:pt x="202946" y="352145"/>
                  </a:lnTo>
                  <a:lnTo>
                    <a:pt x="201625" y="357657"/>
                  </a:lnTo>
                  <a:lnTo>
                    <a:pt x="202780" y="354444"/>
                  </a:lnTo>
                  <a:lnTo>
                    <a:pt x="204228" y="351243"/>
                  </a:lnTo>
                  <a:lnTo>
                    <a:pt x="205994" y="347154"/>
                  </a:lnTo>
                  <a:lnTo>
                    <a:pt x="205994" y="346075"/>
                  </a:lnTo>
                  <a:close/>
                </a:path>
                <a:path w="1382395" h="1896745">
                  <a:moveTo>
                    <a:pt x="230187" y="386219"/>
                  </a:moveTo>
                  <a:lnTo>
                    <a:pt x="227850" y="390029"/>
                  </a:lnTo>
                  <a:lnTo>
                    <a:pt x="228663" y="389255"/>
                  </a:lnTo>
                  <a:lnTo>
                    <a:pt x="230187" y="386219"/>
                  </a:lnTo>
                  <a:close/>
                </a:path>
                <a:path w="1382395" h="1896745">
                  <a:moveTo>
                    <a:pt x="231216" y="385902"/>
                  </a:moveTo>
                  <a:lnTo>
                    <a:pt x="230657" y="386727"/>
                  </a:lnTo>
                  <a:lnTo>
                    <a:pt x="231165" y="385991"/>
                  </a:lnTo>
                  <a:close/>
                </a:path>
                <a:path w="1382395" h="1896745">
                  <a:moveTo>
                    <a:pt x="240512" y="371779"/>
                  </a:moveTo>
                  <a:lnTo>
                    <a:pt x="235483" y="379615"/>
                  </a:lnTo>
                  <a:lnTo>
                    <a:pt x="231698" y="385203"/>
                  </a:lnTo>
                  <a:lnTo>
                    <a:pt x="234594" y="381025"/>
                  </a:lnTo>
                  <a:lnTo>
                    <a:pt x="237274" y="377291"/>
                  </a:lnTo>
                  <a:lnTo>
                    <a:pt x="240512" y="372452"/>
                  </a:lnTo>
                  <a:lnTo>
                    <a:pt x="240512" y="371779"/>
                  </a:lnTo>
                  <a:close/>
                </a:path>
                <a:path w="1382395" h="1896745">
                  <a:moveTo>
                    <a:pt x="248361" y="344449"/>
                  </a:moveTo>
                  <a:lnTo>
                    <a:pt x="247548" y="345579"/>
                  </a:lnTo>
                  <a:lnTo>
                    <a:pt x="245110" y="349389"/>
                  </a:lnTo>
                  <a:lnTo>
                    <a:pt x="248361" y="344449"/>
                  </a:lnTo>
                  <a:close/>
                </a:path>
                <a:path w="1382395" h="1896745">
                  <a:moveTo>
                    <a:pt x="254317" y="335419"/>
                  </a:moveTo>
                  <a:lnTo>
                    <a:pt x="248361" y="344449"/>
                  </a:lnTo>
                  <a:lnTo>
                    <a:pt x="250329" y="341769"/>
                  </a:lnTo>
                  <a:lnTo>
                    <a:pt x="254317" y="335419"/>
                  </a:lnTo>
                  <a:close/>
                </a:path>
                <a:path w="1382395" h="1896745">
                  <a:moveTo>
                    <a:pt x="477570" y="119075"/>
                  </a:moveTo>
                  <a:lnTo>
                    <a:pt x="474903" y="120218"/>
                  </a:lnTo>
                  <a:lnTo>
                    <a:pt x="472097" y="121450"/>
                  </a:lnTo>
                  <a:lnTo>
                    <a:pt x="473633" y="120980"/>
                  </a:lnTo>
                  <a:lnTo>
                    <a:pt x="475310" y="120459"/>
                  </a:lnTo>
                  <a:lnTo>
                    <a:pt x="477570" y="119557"/>
                  </a:lnTo>
                  <a:lnTo>
                    <a:pt x="477570" y="119075"/>
                  </a:lnTo>
                  <a:close/>
                </a:path>
                <a:path w="1382395" h="1896745">
                  <a:moveTo>
                    <a:pt x="492645" y="27876"/>
                  </a:moveTo>
                  <a:lnTo>
                    <a:pt x="492531" y="26809"/>
                  </a:lnTo>
                  <a:lnTo>
                    <a:pt x="492531" y="25730"/>
                  </a:lnTo>
                  <a:lnTo>
                    <a:pt x="492531" y="24142"/>
                  </a:lnTo>
                  <a:lnTo>
                    <a:pt x="492048" y="24142"/>
                  </a:lnTo>
                  <a:lnTo>
                    <a:pt x="492366" y="25946"/>
                  </a:lnTo>
                  <a:lnTo>
                    <a:pt x="492645" y="27876"/>
                  </a:lnTo>
                  <a:close/>
                </a:path>
                <a:path w="1382395" h="1896745">
                  <a:moveTo>
                    <a:pt x="492721" y="28371"/>
                  </a:moveTo>
                  <a:lnTo>
                    <a:pt x="492683" y="28117"/>
                  </a:lnTo>
                  <a:lnTo>
                    <a:pt x="492721" y="28371"/>
                  </a:lnTo>
                  <a:close/>
                </a:path>
                <a:path w="1382395" h="1896745">
                  <a:moveTo>
                    <a:pt x="493674" y="102311"/>
                  </a:moveTo>
                  <a:lnTo>
                    <a:pt x="491375" y="102311"/>
                  </a:lnTo>
                  <a:lnTo>
                    <a:pt x="489077" y="103466"/>
                  </a:lnTo>
                  <a:lnTo>
                    <a:pt x="487921" y="103466"/>
                  </a:lnTo>
                  <a:lnTo>
                    <a:pt x="490220" y="102311"/>
                  </a:lnTo>
                  <a:lnTo>
                    <a:pt x="484466" y="102311"/>
                  </a:lnTo>
                  <a:lnTo>
                    <a:pt x="481012" y="103466"/>
                  </a:lnTo>
                  <a:lnTo>
                    <a:pt x="477570" y="103466"/>
                  </a:lnTo>
                  <a:lnTo>
                    <a:pt x="475259" y="104609"/>
                  </a:lnTo>
                  <a:lnTo>
                    <a:pt x="471817" y="104609"/>
                  </a:lnTo>
                  <a:lnTo>
                    <a:pt x="469506" y="105765"/>
                  </a:lnTo>
                  <a:lnTo>
                    <a:pt x="468363" y="105765"/>
                  </a:lnTo>
                  <a:lnTo>
                    <a:pt x="447230" y="113182"/>
                  </a:lnTo>
                  <a:lnTo>
                    <a:pt x="425348" y="118541"/>
                  </a:lnTo>
                  <a:lnTo>
                    <a:pt x="402818" y="122415"/>
                  </a:lnTo>
                  <a:lnTo>
                    <a:pt x="379755" y="125298"/>
                  </a:lnTo>
                  <a:lnTo>
                    <a:pt x="379755" y="126453"/>
                  </a:lnTo>
                  <a:lnTo>
                    <a:pt x="382054" y="126453"/>
                  </a:lnTo>
                  <a:lnTo>
                    <a:pt x="378599" y="127596"/>
                  </a:lnTo>
                  <a:lnTo>
                    <a:pt x="370547" y="129895"/>
                  </a:lnTo>
                  <a:lnTo>
                    <a:pt x="363639" y="127596"/>
                  </a:lnTo>
                  <a:lnTo>
                    <a:pt x="355587" y="128752"/>
                  </a:lnTo>
                  <a:lnTo>
                    <a:pt x="355587" y="129895"/>
                  </a:lnTo>
                  <a:lnTo>
                    <a:pt x="336016" y="129895"/>
                  </a:lnTo>
                  <a:lnTo>
                    <a:pt x="326529" y="131445"/>
                  </a:lnTo>
                  <a:lnTo>
                    <a:pt x="307543" y="134099"/>
                  </a:lnTo>
                  <a:lnTo>
                    <a:pt x="298043" y="135648"/>
                  </a:lnTo>
                  <a:lnTo>
                    <a:pt x="299199" y="136791"/>
                  </a:lnTo>
                  <a:lnTo>
                    <a:pt x="296900" y="136791"/>
                  </a:lnTo>
                  <a:lnTo>
                    <a:pt x="291147" y="137947"/>
                  </a:lnTo>
                  <a:lnTo>
                    <a:pt x="284238" y="139090"/>
                  </a:lnTo>
                  <a:lnTo>
                    <a:pt x="276186" y="140246"/>
                  </a:lnTo>
                  <a:lnTo>
                    <a:pt x="272732" y="141389"/>
                  </a:lnTo>
                  <a:lnTo>
                    <a:pt x="271576" y="141389"/>
                  </a:lnTo>
                  <a:lnTo>
                    <a:pt x="271576" y="142544"/>
                  </a:lnTo>
                  <a:lnTo>
                    <a:pt x="268135" y="143687"/>
                  </a:lnTo>
                  <a:lnTo>
                    <a:pt x="264680" y="143700"/>
                  </a:lnTo>
                  <a:lnTo>
                    <a:pt x="262369" y="144843"/>
                  </a:lnTo>
                  <a:lnTo>
                    <a:pt x="234899" y="155041"/>
                  </a:lnTo>
                  <a:lnTo>
                    <a:pt x="183400" y="186232"/>
                  </a:lnTo>
                  <a:lnTo>
                    <a:pt x="153200" y="218986"/>
                  </a:lnTo>
                  <a:lnTo>
                    <a:pt x="149618" y="224561"/>
                  </a:lnTo>
                  <a:lnTo>
                    <a:pt x="146151" y="229908"/>
                  </a:lnTo>
                  <a:lnTo>
                    <a:pt x="140462" y="238023"/>
                  </a:lnTo>
                  <a:lnTo>
                    <a:pt x="134353" y="246570"/>
                  </a:lnTo>
                  <a:lnTo>
                    <a:pt x="128676" y="255130"/>
                  </a:lnTo>
                  <a:lnTo>
                    <a:pt x="124282" y="263245"/>
                  </a:lnTo>
                  <a:lnTo>
                    <a:pt x="126580" y="263245"/>
                  </a:lnTo>
                  <a:lnTo>
                    <a:pt x="123139" y="283933"/>
                  </a:lnTo>
                  <a:lnTo>
                    <a:pt x="123139" y="289687"/>
                  </a:lnTo>
                  <a:lnTo>
                    <a:pt x="126580" y="287388"/>
                  </a:lnTo>
                  <a:lnTo>
                    <a:pt x="123139" y="294284"/>
                  </a:lnTo>
                  <a:lnTo>
                    <a:pt x="120827" y="305777"/>
                  </a:lnTo>
                  <a:lnTo>
                    <a:pt x="123190" y="308495"/>
                  </a:lnTo>
                  <a:lnTo>
                    <a:pt x="125006" y="313677"/>
                  </a:lnTo>
                  <a:lnTo>
                    <a:pt x="126174" y="322110"/>
                  </a:lnTo>
                  <a:lnTo>
                    <a:pt x="126580" y="334518"/>
                  </a:lnTo>
                  <a:lnTo>
                    <a:pt x="126580" y="341414"/>
                  </a:lnTo>
                  <a:lnTo>
                    <a:pt x="124282" y="352907"/>
                  </a:lnTo>
                  <a:lnTo>
                    <a:pt x="125437" y="355206"/>
                  </a:lnTo>
                  <a:lnTo>
                    <a:pt x="126580" y="359803"/>
                  </a:lnTo>
                  <a:lnTo>
                    <a:pt x="128892" y="346011"/>
                  </a:lnTo>
                  <a:lnTo>
                    <a:pt x="130035" y="349453"/>
                  </a:lnTo>
                  <a:lnTo>
                    <a:pt x="130581" y="346011"/>
                  </a:lnTo>
                  <a:lnTo>
                    <a:pt x="136182" y="310299"/>
                  </a:lnTo>
                  <a:lnTo>
                    <a:pt x="145211" y="287388"/>
                  </a:lnTo>
                  <a:lnTo>
                    <a:pt x="173088" y="240182"/>
                  </a:lnTo>
                  <a:lnTo>
                    <a:pt x="202539" y="212661"/>
                  </a:lnTo>
                  <a:lnTo>
                    <a:pt x="251079" y="185991"/>
                  </a:lnTo>
                  <a:lnTo>
                    <a:pt x="308229" y="172288"/>
                  </a:lnTo>
                  <a:lnTo>
                    <a:pt x="379755" y="163233"/>
                  </a:lnTo>
                  <a:lnTo>
                    <a:pt x="383209" y="163233"/>
                  </a:lnTo>
                  <a:lnTo>
                    <a:pt x="398564" y="161099"/>
                  </a:lnTo>
                  <a:lnTo>
                    <a:pt x="414566" y="158203"/>
                  </a:lnTo>
                  <a:lnTo>
                    <a:pt x="430136" y="154673"/>
                  </a:lnTo>
                  <a:lnTo>
                    <a:pt x="452247" y="148297"/>
                  </a:lnTo>
                  <a:lnTo>
                    <a:pt x="459155" y="143700"/>
                  </a:lnTo>
                  <a:lnTo>
                    <a:pt x="466051" y="140246"/>
                  </a:lnTo>
                  <a:lnTo>
                    <a:pt x="462610" y="140246"/>
                  </a:lnTo>
                  <a:lnTo>
                    <a:pt x="459155" y="141389"/>
                  </a:lnTo>
                  <a:lnTo>
                    <a:pt x="455701" y="141389"/>
                  </a:lnTo>
                  <a:lnTo>
                    <a:pt x="471817" y="136791"/>
                  </a:lnTo>
                  <a:lnTo>
                    <a:pt x="474116" y="134493"/>
                  </a:lnTo>
                  <a:lnTo>
                    <a:pt x="481203" y="130009"/>
                  </a:lnTo>
                  <a:lnTo>
                    <a:pt x="481596" y="127889"/>
                  </a:lnTo>
                  <a:lnTo>
                    <a:pt x="477672" y="127063"/>
                  </a:lnTo>
                  <a:lnTo>
                    <a:pt x="471817" y="126453"/>
                  </a:lnTo>
                  <a:lnTo>
                    <a:pt x="467207" y="126453"/>
                  </a:lnTo>
                  <a:lnTo>
                    <a:pt x="470281" y="124155"/>
                  </a:lnTo>
                  <a:lnTo>
                    <a:pt x="471817" y="122999"/>
                  </a:lnTo>
                  <a:lnTo>
                    <a:pt x="466509" y="123888"/>
                  </a:lnTo>
                  <a:lnTo>
                    <a:pt x="472097" y="121450"/>
                  </a:lnTo>
                  <a:lnTo>
                    <a:pt x="469963" y="122097"/>
                  </a:lnTo>
                  <a:lnTo>
                    <a:pt x="468071" y="122694"/>
                  </a:lnTo>
                  <a:lnTo>
                    <a:pt x="465734" y="123786"/>
                  </a:lnTo>
                  <a:lnTo>
                    <a:pt x="466191" y="123952"/>
                  </a:lnTo>
                  <a:lnTo>
                    <a:pt x="464908" y="124155"/>
                  </a:lnTo>
                  <a:lnTo>
                    <a:pt x="465213" y="124002"/>
                  </a:lnTo>
                  <a:lnTo>
                    <a:pt x="465442" y="123926"/>
                  </a:lnTo>
                  <a:lnTo>
                    <a:pt x="465734" y="123786"/>
                  </a:lnTo>
                  <a:lnTo>
                    <a:pt x="465531" y="123723"/>
                  </a:lnTo>
                  <a:lnTo>
                    <a:pt x="465543" y="123520"/>
                  </a:lnTo>
                  <a:lnTo>
                    <a:pt x="466051" y="122999"/>
                  </a:lnTo>
                  <a:lnTo>
                    <a:pt x="470662" y="121856"/>
                  </a:lnTo>
                  <a:lnTo>
                    <a:pt x="475259" y="118402"/>
                  </a:lnTo>
                  <a:lnTo>
                    <a:pt x="481012" y="117259"/>
                  </a:lnTo>
                  <a:lnTo>
                    <a:pt x="478713" y="116103"/>
                  </a:lnTo>
                  <a:lnTo>
                    <a:pt x="478713" y="114960"/>
                  </a:lnTo>
                  <a:lnTo>
                    <a:pt x="474319" y="116065"/>
                  </a:lnTo>
                  <a:lnTo>
                    <a:pt x="474319" y="118135"/>
                  </a:lnTo>
                  <a:lnTo>
                    <a:pt x="463753" y="122999"/>
                  </a:lnTo>
                  <a:lnTo>
                    <a:pt x="464908" y="120700"/>
                  </a:lnTo>
                  <a:lnTo>
                    <a:pt x="467207" y="119557"/>
                  </a:lnTo>
                  <a:lnTo>
                    <a:pt x="474319" y="118135"/>
                  </a:lnTo>
                  <a:lnTo>
                    <a:pt x="474319" y="116065"/>
                  </a:lnTo>
                  <a:lnTo>
                    <a:pt x="474129" y="116103"/>
                  </a:lnTo>
                  <a:lnTo>
                    <a:pt x="478713" y="113804"/>
                  </a:lnTo>
                  <a:lnTo>
                    <a:pt x="484466" y="111506"/>
                  </a:lnTo>
                  <a:lnTo>
                    <a:pt x="485622" y="109207"/>
                  </a:lnTo>
                  <a:lnTo>
                    <a:pt x="486778" y="106908"/>
                  </a:lnTo>
                  <a:lnTo>
                    <a:pt x="485622" y="106908"/>
                  </a:lnTo>
                  <a:lnTo>
                    <a:pt x="478713" y="109207"/>
                  </a:lnTo>
                  <a:lnTo>
                    <a:pt x="483323" y="106908"/>
                  </a:lnTo>
                  <a:lnTo>
                    <a:pt x="489077" y="104609"/>
                  </a:lnTo>
                  <a:lnTo>
                    <a:pt x="493674" y="102311"/>
                  </a:lnTo>
                  <a:close/>
                </a:path>
                <a:path w="1382395" h="1896745">
                  <a:moveTo>
                    <a:pt x="500253" y="1677238"/>
                  </a:moveTo>
                  <a:lnTo>
                    <a:pt x="498284" y="1677784"/>
                  </a:lnTo>
                  <a:lnTo>
                    <a:pt x="498970" y="1677784"/>
                  </a:lnTo>
                  <a:lnTo>
                    <a:pt x="500253" y="1677238"/>
                  </a:lnTo>
                  <a:close/>
                </a:path>
                <a:path w="1382395" h="1896745">
                  <a:moveTo>
                    <a:pt x="509498" y="1671193"/>
                  </a:moveTo>
                  <a:lnTo>
                    <a:pt x="509295" y="1671243"/>
                  </a:lnTo>
                  <a:lnTo>
                    <a:pt x="509143" y="1671434"/>
                  </a:lnTo>
                  <a:lnTo>
                    <a:pt x="509498" y="1671193"/>
                  </a:lnTo>
                  <a:close/>
                </a:path>
                <a:path w="1382395" h="1896745">
                  <a:moveTo>
                    <a:pt x="510933" y="1672704"/>
                  </a:moveTo>
                  <a:lnTo>
                    <a:pt x="500253" y="1677238"/>
                  </a:lnTo>
                  <a:lnTo>
                    <a:pt x="502881" y="1676514"/>
                  </a:lnTo>
                  <a:lnTo>
                    <a:pt x="506336" y="1675244"/>
                  </a:lnTo>
                  <a:lnTo>
                    <a:pt x="510933" y="1673974"/>
                  </a:lnTo>
                  <a:lnTo>
                    <a:pt x="510933" y="1672704"/>
                  </a:lnTo>
                  <a:close/>
                </a:path>
                <a:path w="1382395" h="1896745">
                  <a:moveTo>
                    <a:pt x="513245" y="1670164"/>
                  </a:moveTo>
                  <a:lnTo>
                    <a:pt x="511060" y="1670164"/>
                  </a:lnTo>
                  <a:lnTo>
                    <a:pt x="509498" y="1671193"/>
                  </a:lnTo>
                  <a:lnTo>
                    <a:pt x="513245" y="1670164"/>
                  </a:lnTo>
                  <a:close/>
                </a:path>
                <a:path w="1382395" h="1896745">
                  <a:moveTo>
                    <a:pt x="522693" y="1660499"/>
                  </a:moveTo>
                  <a:lnTo>
                    <a:pt x="520141" y="1661274"/>
                  </a:lnTo>
                  <a:lnTo>
                    <a:pt x="522008" y="1661274"/>
                  </a:lnTo>
                  <a:lnTo>
                    <a:pt x="522693" y="1660499"/>
                  </a:lnTo>
                  <a:close/>
                </a:path>
                <a:path w="1382395" h="1896745">
                  <a:moveTo>
                    <a:pt x="551218" y="1756524"/>
                  </a:moveTo>
                  <a:lnTo>
                    <a:pt x="544309" y="1681594"/>
                  </a:lnTo>
                  <a:lnTo>
                    <a:pt x="530504" y="1607934"/>
                  </a:lnTo>
                  <a:lnTo>
                    <a:pt x="516102" y="1553324"/>
                  </a:lnTo>
                  <a:lnTo>
                    <a:pt x="504774" y="1516494"/>
                  </a:lnTo>
                  <a:lnTo>
                    <a:pt x="489419" y="1479664"/>
                  </a:lnTo>
                  <a:lnTo>
                    <a:pt x="462026" y="1442834"/>
                  </a:lnTo>
                  <a:lnTo>
                    <a:pt x="428078" y="1417434"/>
                  </a:lnTo>
                  <a:lnTo>
                    <a:pt x="379895" y="1402194"/>
                  </a:lnTo>
                  <a:lnTo>
                    <a:pt x="370979" y="1400924"/>
                  </a:lnTo>
                  <a:lnTo>
                    <a:pt x="353161" y="1398384"/>
                  </a:lnTo>
                  <a:lnTo>
                    <a:pt x="311899" y="1398384"/>
                  </a:lnTo>
                  <a:lnTo>
                    <a:pt x="298335" y="1399654"/>
                  </a:lnTo>
                  <a:lnTo>
                    <a:pt x="285203" y="1399654"/>
                  </a:lnTo>
                  <a:lnTo>
                    <a:pt x="272732" y="1400924"/>
                  </a:lnTo>
                  <a:lnTo>
                    <a:pt x="249567" y="1400924"/>
                  </a:lnTo>
                  <a:lnTo>
                    <a:pt x="202387" y="1384414"/>
                  </a:lnTo>
                  <a:lnTo>
                    <a:pt x="192176" y="1366634"/>
                  </a:lnTo>
                  <a:lnTo>
                    <a:pt x="192176" y="1365364"/>
                  </a:lnTo>
                  <a:lnTo>
                    <a:pt x="191033" y="1364094"/>
                  </a:lnTo>
                  <a:lnTo>
                    <a:pt x="191033" y="1361554"/>
                  </a:lnTo>
                  <a:lnTo>
                    <a:pt x="188760" y="1351394"/>
                  </a:lnTo>
                  <a:lnTo>
                    <a:pt x="186715" y="1338694"/>
                  </a:lnTo>
                  <a:lnTo>
                    <a:pt x="175983" y="1298054"/>
                  </a:lnTo>
                  <a:lnTo>
                    <a:pt x="165303" y="1275194"/>
                  </a:lnTo>
                  <a:lnTo>
                    <a:pt x="159956" y="1265034"/>
                  </a:lnTo>
                  <a:lnTo>
                    <a:pt x="150901" y="1248524"/>
                  </a:lnTo>
                  <a:lnTo>
                    <a:pt x="150164" y="1247254"/>
                  </a:lnTo>
                  <a:lnTo>
                    <a:pt x="146519" y="1240904"/>
                  </a:lnTo>
                  <a:lnTo>
                    <a:pt x="142697" y="1233284"/>
                  </a:lnTo>
                  <a:lnTo>
                    <a:pt x="143840" y="1238364"/>
                  </a:lnTo>
                  <a:lnTo>
                    <a:pt x="146151" y="1247254"/>
                  </a:lnTo>
                  <a:lnTo>
                    <a:pt x="142913" y="1239634"/>
                  </a:lnTo>
                  <a:lnTo>
                    <a:pt x="141312" y="1234554"/>
                  </a:lnTo>
                  <a:lnTo>
                    <a:pt x="140512" y="1232014"/>
                  </a:lnTo>
                  <a:lnTo>
                    <a:pt x="140106" y="1230744"/>
                  </a:lnTo>
                  <a:lnTo>
                    <a:pt x="137731" y="1224394"/>
                  </a:lnTo>
                  <a:lnTo>
                    <a:pt x="135788" y="1220584"/>
                  </a:lnTo>
                  <a:lnTo>
                    <a:pt x="131191" y="1205344"/>
                  </a:lnTo>
                  <a:lnTo>
                    <a:pt x="130035" y="1207884"/>
                  </a:lnTo>
                  <a:lnTo>
                    <a:pt x="128892" y="1209154"/>
                  </a:lnTo>
                  <a:lnTo>
                    <a:pt x="127736" y="1215504"/>
                  </a:lnTo>
                  <a:lnTo>
                    <a:pt x="127736" y="1221854"/>
                  </a:lnTo>
                  <a:lnTo>
                    <a:pt x="127050" y="1224394"/>
                  </a:lnTo>
                  <a:lnTo>
                    <a:pt x="125717" y="1224394"/>
                  </a:lnTo>
                  <a:lnTo>
                    <a:pt x="124828" y="1225664"/>
                  </a:lnTo>
                  <a:lnTo>
                    <a:pt x="125437" y="1232014"/>
                  </a:lnTo>
                  <a:lnTo>
                    <a:pt x="123126" y="1223124"/>
                  </a:lnTo>
                  <a:lnTo>
                    <a:pt x="121983" y="1219314"/>
                  </a:lnTo>
                  <a:lnTo>
                    <a:pt x="120827" y="1210424"/>
                  </a:lnTo>
                  <a:lnTo>
                    <a:pt x="119684" y="1210424"/>
                  </a:lnTo>
                  <a:lnTo>
                    <a:pt x="120827" y="1216774"/>
                  </a:lnTo>
                  <a:lnTo>
                    <a:pt x="123139" y="1228204"/>
                  </a:lnTo>
                  <a:lnTo>
                    <a:pt x="125437" y="1234554"/>
                  </a:lnTo>
                  <a:lnTo>
                    <a:pt x="123139" y="1232014"/>
                  </a:lnTo>
                  <a:lnTo>
                    <a:pt x="121945" y="1225740"/>
                  </a:lnTo>
                  <a:lnTo>
                    <a:pt x="121945" y="1234554"/>
                  </a:lnTo>
                  <a:lnTo>
                    <a:pt x="120827" y="1234554"/>
                  </a:lnTo>
                  <a:lnTo>
                    <a:pt x="119849" y="1232014"/>
                  </a:lnTo>
                  <a:lnTo>
                    <a:pt x="118922" y="1226934"/>
                  </a:lnTo>
                  <a:lnTo>
                    <a:pt x="118643" y="1221854"/>
                  </a:lnTo>
                  <a:lnTo>
                    <a:pt x="119824" y="1228204"/>
                  </a:lnTo>
                  <a:lnTo>
                    <a:pt x="121945" y="1234554"/>
                  </a:lnTo>
                  <a:lnTo>
                    <a:pt x="121945" y="1225740"/>
                  </a:lnTo>
                  <a:lnTo>
                    <a:pt x="121005" y="1221854"/>
                  </a:lnTo>
                  <a:lnTo>
                    <a:pt x="120396" y="1219314"/>
                  </a:lnTo>
                  <a:lnTo>
                    <a:pt x="119519" y="1214234"/>
                  </a:lnTo>
                  <a:lnTo>
                    <a:pt x="119087" y="1211694"/>
                  </a:lnTo>
                  <a:lnTo>
                    <a:pt x="118973" y="1210424"/>
                  </a:lnTo>
                  <a:lnTo>
                    <a:pt x="118529" y="1205344"/>
                  </a:lnTo>
                  <a:lnTo>
                    <a:pt x="118529" y="1206614"/>
                  </a:lnTo>
                  <a:lnTo>
                    <a:pt x="117373" y="1209154"/>
                  </a:lnTo>
                  <a:lnTo>
                    <a:pt x="117373" y="1210424"/>
                  </a:lnTo>
                  <a:lnTo>
                    <a:pt x="117094" y="1209154"/>
                  </a:lnTo>
                  <a:lnTo>
                    <a:pt x="116801" y="1206614"/>
                  </a:lnTo>
                  <a:lnTo>
                    <a:pt x="115506" y="1206614"/>
                  </a:lnTo>
                  <a:lnTo>
                    <a:pt x="115697" y="1210424"/>
                  </a:lnTo>
                  <a:lnTo>
                    <a:pt x="116230" y="1214234"/>
                  </a:lnTo>
                  <a:lnTo>
                    <a:pt x="114427" y="1202804"/>
                  </a:lnTo>
                  <a:lnTo>
                    <a:pt x="114515" y="1201534"/>
                  </a:lnTo>
                  <a:lnTo>
                    <a:pt x="115074" y="1193914"/>
                  </a:lnTo>
                  <a:lnTo>
                    <a:pt x="115074" y="1186294"/>
                  </a:lnTo>
                  <a:lnTo>
                    <a:pt x="112776" y="1187564"/>
                  </a:lnTo>
                  <a:lnTo>
                    <a:pt x="110477" y="1201534"/>
                  </a:lnTo>
                  <a:lnTo>
                    <a:pt x="111023" y="1193914"/>
                  </a:lnTo>
                  <a:lnTo>
                    <a:pt x="112534" y="1186294"/>
                  </a:lnTo>
                  <a:lnTo>
                    <a:pt x="112776" y="1185329"/>
                  </a:lnTo>
                  <a:lnTo>
                    <a:pt x="112776" y="1187462"/>
                  </a:lnTo>
                  <a:lnTo>
                    <a:pt x="113931" y="1184021"/>
                  </a:lnTo>
                  <a:lnTo>
                    <a:pt x="113931" y="1181722"/>
                  </a:lnTo>
                  <a:lnTo>
                    <a:pt x="115074" y="1178267"/>
                  </a:lnTo>
                  <a:lnTo>
                    <a:pt x="112953" y="1184630"/>
                  </a:lnTo>
                  <a:lnTo>
                    <a:pt x="114820" y="1177404"/>
                  </a:lnTo>
                  <a:lnTo>
                    <a:pt x="117703" y="1171054"/>
                  </a:lnTo>
                  <a:lnTo>
                    <a:pt x="116230" y="1172324"/>
                  </a:lnTo>
                  <a:lnTo>
                    <a:pt x="113931" y="1176134"/>
                  </a:lnTo>
                  <a:lnTo>
                    <a:pt x="113931" y="1177404"/>
                  </a:lnTo>
                  <a:lnTo>
                    <a:pt x="113347" y="1178674"/>
                  </a:lnTo>
                  <a:lnTo>
                    <a:pt x="113931" y="1176134"/>
                  </a:lnTo>
                  <a:lnTo>
                    <a:pt x="115074" y="1173594"/>
                  </a:lnTo>
                  <a:lnTo>
                    <a:pt x="112776" y="1174864"/>
                  </a:lnTo>
                  <a:lnTo>
                    <a:pt x="112776" y="1181214"/>
                  </a:lnTo>
                  <a:lnTo>
                    <a:pt x="112776" y="1182484"/>
                  </a:lnTo>
                  <a:lnTo>
                    <a:pt x="111620" y="1185024"/>
                  </a:lnTo>
                  <a:lnTo>
                    <a:pt x="112776" y="1181214"/>
                  </a:lnTo>
                  <a:lnTo>
                    <a:pt x="112776" y="1174864"/>
                  </a:lnTo>
                  <a:lnTo>
                    <a:pt x="111620" y="1178674"/>
                  </a:lnTo>
                  <a:lnTo>
                    <a:pt x="109321" y="1182484"/>
                  </a:lnTo>
                  <a:lnTo>
                    <a:pt x="106502" y="1192644"/>
                  </a:lnTo>
                  <a:lnTo>
                    <a:pt x="104863" y="1202804"/>
                  </a:lnTo>
                  <a:lnTo>
                    <a:pt x="104381" y="1210424"/>
                  </a:lnTo>
                  <a:lnTo>
                    <a:pt x="104444" y="1214234"/>
                  </a:lnTo>
                  <a:lnTo>
                    <a:pt x="117233" y="1261224"/>
                  </a:lnTo>
                  <a:lnTo>
                    <a:pt x="132334" y="1296784"/>
                  </a:lnTo>
                  <a:lnTo>
                    <a:pt x="135750" y="1305674"/>
                  </a:lnTo>
                  <a:lnTo>
                    <a:pt x="138950" y="1314564"/>
                  </a:lnTo>
                  <a:lnTo>
                    <a:pt x="141719" y="1322184"/>
                  </a:lnTo>
                  <a:lnTo>
                    <a:pt x="143840" y="1331074"/>
                  </a:lnTo>
                  <a:lnTo>
                    <a:pt x="148069" y="1338694"/>
                  </a:lnTo>
                  <a:lnTo>
                    <a:pt x="150888" y="1347584"/>
                  </a:lnTo>
                  <a:lnTo>
                    <a:pt x="153073" y="1357744"/>
                  </a:lnTo>
                  <a:lnTo>
                    <a:pt x="155359" y="1367904"/>
                  </a:lnTo>
                  <a:lnTo>
                    <a:pt x="156502" y="1367904"/>
                  </a:lnTo>
                  <a:lnTo>
                    <a:pt x="156502" y="1365364"/>
                  </a:lnTo>
                  <a:lnTo>
                    <a:pt x="157657" y="1369174"/>
                  </a:lnTo>
                  <a:lnTo>
                    <a:pt x="175907" y="1407274"/>
                  </a:lnTo>
                  <a:lnTo>
                    <a:pt x="180670" y="1412354"/>
                  </a:lnTo>
                  <a:lnTo>
                    <a:pt x="182968" y="1412354"/>
                  </a:lnTo>
                  <a:lnTo>
                    <a:pt x="191135" y="1418704"/>
                  </a:lnTo>
                  <a:lnTo>
                    <a:pt x="236537" y="1436484"/>
                  </a:lnTo>
                  <a:lnTo>
                    <a:pt x="253885" y="1437754"/>
                  </a:lnTo>
                  <a:lnTo>
                    <a:pt x="270586" y="1437754"/>
                  </a:lnTo>
                  <a:lnTo>
                    <a:pt x="286537" y="1436484"/>
                  </a:lnTo>
                  <a:lnTo>
                    <a:pt x="285394" y="1435214"/>
                  </a:lnTo>
                  <a:lnTo>
                    <a:pt x="287693" y="1435214"/>
                  </a:lnTo>
                  <a:lnTo>
                    <a:pt x="294830" y="1433944"/>
                  </a:lnTo>
                  <a:lnTo>
                    <a:pt x="325666" y="1433944"/>
                  </a:lnTo>
                  <a:lnTo>
                    <a:pt x="325666" y="1432674"/>
                  </a:lnTo>
                  <a:lnTo>
                    <a:pt x="337172" y="1432674"/>
                  </a:lnTo>
                  <a:lnTo>
                    <a:pt x="340626" y="1433944"/>
                  </a:lnTo>
                  <a:lnTo>
                    <a:pt x="361467" y="1435214"/>
                  </a:lnTo>
                  <a:lnTo>
                    <a:pt x="402285" y="1442834"/>
                  </a:lnTo>
                  <a:lnTo>
                    <a:pt x="438010" y="1461884"/>
                  </a:lnTo>
                  <a:lnTo>
                    <a:pt x="464477" y="1494904"/>
                  </a:lnTo>
                  <a:lnTo>
                    <a:pt x="478396" y="1526654"/>
                  </a:lnTo>
                  <a:lnTo>
                    <a:pt x="482460" y="1535544"/>
                  </a:lnTo>
                  <a:lnTo>
                    <a:pt x="497420" y="1586344"/>
                  </a:lnTo>
                  <a:lnTo>
                    <a:pt x="504037" y="1616824"/>
                  </a:lnTo>
                  <a:lnTo>
                    <a:pt x="508533" y="1620634"/>
                  </a:lnTo>
                  <a:lnTo>
                    <a:pt x="514108" y="1634604"/>
                  </a:lnTo>
                  <a:lnTo>
                    <a:pt x="519239" y="1647304"/>
                  </a:lnTo>
                  <a:lnTo>
                    <a:pt x="522439" y="1648574"/>
                  </a:lnTo>
                  <a:lnTo>
                    <a:pt x="522998" y="1652384"/>
                  </a:lnTo>
                  <a:lnTo>
                    <a:pt x="524103" y="1658734"/>
                  </a:lnTo>
                  <a:lnTo>
                    <a:pt x="501726" y="1658734"/>
                  </a:lnTo>
                  <a:lnTo>
                    <a:pt x="500341" y="1659166"/>
                  </a:lnTo>
                  <a:lnTo>
                    <a:pt x="500341" y="1672704"/>
                  </a:lnTo>
                  <a:lnTo>
                    <a:pt x="495973" y="1673974"/>
                  </a:lnTo>
                  <a:lnTo>
                    <a:pt x="495973" y="1672704"/>
                  </a:lnTo>
                  <a:lnTo>
                    <a:pt x="500341" y="1672704"/>
                  </a:lnTo>
                  <a:lnTo>
                    <a:pt x="500341" y="1659166"/>
                  </a:lnTo>
                  <a:lnTo>
                    <a:pt x="481266" y="1665084"/>
                  </a:lnTo>
                  <a:lnTo>
                    <a:pt x="437324" y="1675244"/>
                  </a:lnTo>
                  <a:lnTo>
                    <a:pt x="414274" y="1681594"/>
                  </a:lnTo>
                  <a:lnTo>
                    <a:pt x="414274" y="1682864"/>
                  </a:lnTo>
                  <a:lnTo>
                    <a:pt x="406222" y="1685404"/>
                  </a:lnTo>
                  <a:lnTo>
                    <a:pt x="399313" y="1685404"/>
                  </a:lnTo>
                  <a:lnTo>
                    <a:pt x="391261" y="1687944"/>
                  </a:lnTo>
                  <a:lnTo>
                    <a:pt x="391261" y="1689214"/>
                  </a:lnTo>
                  <a:lnTo>
                    <a:pt x="385508" y="1690484"/>
                  </a:lnTo>
                  <a:lnTo>
                    <a:pt x="371690" y="1693024"/>
                  </a:lnTo>
                  <a:lnTo>
                    <a:pt x="344830" y="1700644"/>
                  </a:lnTo>
                  <a:lnTo>
                    <a:pt x="336016" y="1704454"/>
                  </a:lnTo>
                  <a:lnTo>
                    <a:pt x="337172" y="1705724"/>
                  </a:lnTo>
                  <a:lnTo>
                    <a:pt x="336016" y="1705724"/>
                  </a:lnTo>
                  <a:lnTo>
                    <a:pt x="331419" y="1706994"/>
                  </a:lnTo>
                  <a:lnTo>
                    <a:pt x="324510" y="1708264"/>
                  </a:lnTo>
                  <a:lnTo>
                    <a:pt x="314159" y="1712074"/>
                  </a:lnTo>
                  <a:lnTo>
                    <a:pt x="313004" y="1712074"/>
                  </a:lnTo>
                  <a:lnTo>
                    <a:pt x="313004" y="1713344"/>
                  </a:lnTo>
                  <a:lnTo>
                    <a:pt x="309549" y="1714614"/>
                  </a:lnTo>
                  <a:lnTo>
                    <a:pt x="307251" y="1715884"/>
                  </a:lnTo>
                  <a:lnTo>
                    <a:pt x="303796" y="1715884"/>
                  </a:lnTo>
                  <a:lnTo>
                    <a:pt x="278587" y="1726044"/>
                  </a:lnTo>
                  <a:lnTo>
                    <a:pt x="253161" y="1738744"/>
                  </a:lnTo>
                  <a:lnTo>
                    <a:pt x="202539" y="1769224"/>
                  </a:lnTo>
                  <a:lnTo>
                    <a:pt x="188722" y="1779384"/>
                  </a:lnTo>
                  <a:lnTo>
                    <a:pt x="182968" y="1785734"/>
                  </a:lnTo>
                  <a:lnTo>
                    <a:pt x="175348" y="1790814"/>
                  </a:lnTo>
                  <a:lnTo>
                    <a:pt x="166865" y="1797164"/>
                  </a:lnTo>
                  <a:lnTo>
                    <a:pt x="158369" y="1802244"/>
                  </a:lnTo>
                  <a:lnTo>
                    <a:pt x="150749" y="1808594"/>
                  </a:lnTo>
                  <a:lnTo>
                    <a:pt x="153047" y="1809864"/>
                  </a:lnTo>
                  <a:lnTo>
                    <a:pt x="148450" y="1816214"/>
                  </a:lnTo>
                  <a:lnTo>
                    <a:pt x="139242" y="1831454"/>
                  </a:lnTo>
                  <a:lnTo>
                    <a:pt x="142697" y="1831454"/>
                  </a:lnTo>
                  <a:lnTo>
                    <a:pt x="136944" y="1836534"/>
                  </a:lnTo>
                  <a:lnTo>
                    <a:pt x="130035" y="1845424"/>
                  </a:lnTo>
                  <a:lnTo>
                    <a:pt x="130035" y="1846694"/>
                  </a:lnTo>
                  <a:lnTo>
                    <a:pt x="131076" y="1850504"/>
                  </a:lnTo>
                  <a:lnTo>
                    <a:pt x="130606" y="1855584"/>
                  </a:lnTo>
                  <a:lnTo>
                    <a:pt x="128422" y="1863204"/>
                  </a:lnTo>
                  <a:lnTo>
                    <a:pt x="124282" y="1874634"/>
                  </a:lnTo>
                  <a:lnTo>
                    <a:pt x="120827" y="1879714"/>
                  </a:lnTo>
                  <a:lnTo>
                    <a:pt x="116230" y="1888604"/>
                  </a:lnTo>
                  <a:lnTo>
                    <a:pt x="116230" y="1896224"/>
                  </a:lnTo>
                  <a:lnTo>
                    <a:pt x="121983" y="1886064"/>
                  </a:lnTo>
                  <a:lnTo>
                    <a:pt x="121983" y="1888604"/>
                  </a:lnTo>
                  <a:lnTo>
                    <a:pt x="154343" y="1842884"/>
                  </a:lnTo>
                  <a:lnTo>
                    <a:pt x="185331" y="1817484"/>
                  </a:lnTo>
                  <a:lnTo>
                    <a:pt x="202679" y="1804784"/>
                  </a:lnTo>
                  <a:lnTo>
                    <a:pt x="221107" y="1794624"/>
                  </a:lnTo>
                  <a:lnTo>
                    <a:pt x="240512" y="1784464"/>
                  </a:lnTo>
                  <a:lnTo>
                    <a:pt x="245008" y="1781924"/>
                  </a:lnTo>
                  <a:lnTo>
                    <a:pt x="251447" y="1779384"/>
                  </a:lnTo>
                  <a:lnTo>
                    <a:pt x="259600" y="1774304"/>
                  </a:lnTo>
                  <a:lnTo>
                    <a:pt x="269278" y="1769224"/>
                  </a:lnTo>
                  <a:lnTo>
                    <a:pt x="281089" y="1764144"/>
                  </a:lnTo>
                  <a:lnTo>
                    <a:pt x="293878" y="1759064"/>
                  </a:lnTo>
                  <a:lnTo>
                    <a:pt x="321068" y="1748904"/>
                  </a:lnTo>
                  <a:lnTo>
                    <a:pt x="349935" y="1740014"/>
                  </a:lnTo>
                  <a:lnTo>
                    <a:pt x="377736" y="1731124"/>
                  </a:lnTo>
                  <a:lnTo>
                    <a:pt x="401650" y="1724774"/>
                  </a:lnTo>
                  <a:lnTo>
                    <a:pt x="418871" y="1720964"/>
                  </a:lnTo>
                  <a:lnTo>
                    <a:pt x="422325" y="1719694"/>
                  </a:lnTo>
                  <a:lnTo>
                    <a:pt x="436803" y="1717154"/>
                  </a:lnTo>
                  <a:lnTo>
                    <a:pt x="451815" y="1712074"/>
                  </a:lnTo>
                  <a:lnTo>
                    <a:pt x="466178" y="1708264"/>
                  </a:lnTo>
                  <a:lnTo>
                    <a:pt x="478713" y="1704454"/>
                  </a:lnTo>
                  <a:lnTo>
                    <a:pt x="485622" y="1700644"/>
                  </a:lnTo>
                  <a:lnTo>
                    <a:pt x="492531" y="1698104"/>
                  </a:lnTo>
                  <a:lnTo>
                    <a:pt x="499427" y="1694294"/>
                  </a:lnTo>
                  <a:lnTo>
                    <a:pt x="489077" y="1694294"/>
                  </a:lnTo>
                  <a:lnTo>
                    <a:pt x="497128" y="1693024"/>
                  </a:lnTo>
                  <a:lnTo>
                    <a:pt x="504037" y="1691754"/>
                  </a:lnTo>
                  <a:lnTo>
                    <a:pt x="506336" y="1689214"/>
                  </a:lnTo>
                  <a:lnTo>
                    <a:pt x="513435" y="1685404"/>
                  </a:lnTo>
                  <a:lnTo>
                    <a:pt x="513956" y="1684134"/>
                  </a:lnTo>
                  <a:lnTo>
                    <a:pt x="510374" y="1682864"/>
                  </a:lnTo>
                  <a:lnTo>
                    <a:pt x="505180" y="1681594"/>
                  </a:lnTo>
                  <a:lnTo>
                    <a:pt x="500583" y="1681594"/>
                  </a:lnTo>
                  <a:lnTo>
                    <a:pt x="504418" y="1679054"/>
                  </a:lnTo>
                  <a:lnTo>
                    <a:pt x="506336" y="1677784"/>
                  </a:lnTo>
                  <a:lnTo>
                    <a:pt x="498970" y="1677784"/>
                  </a:lnTo>
                  <a:lnTo>
                    <a:pt x="495973" y="1679054"/>
                  </a:lnTo>
                  <a:lnTo>
                    <a:pt x="498284" y="1675244"/>
                  </a:lnTo>
                  <a:lnTo>
                    <a:pt x="502881" y="1673974"/>
                  </a:lnTo>
                  <a:lnTo>
                    <a:pt x="505764" y="1672704"/>
                  </a:lnTo>
                  <a:lnTo>
                    <a:pt x="508635" y="1671434"/>
                  </a:lnTo>
                  <a:lnTo>
                    <a:pt x="509295" y="1671243"/>
                  </a:lnTo>
                  <a:lnTo>
                    <a:pt x="510209" y="1670164"/>
                  </a:lnTo>
                  <a:lnTo>
                    <a:pt x="504037" y="1670164"/>
                  </a:lnTo>
                  <a:lnTo>
                    <a:pt x="513702" y="1667624"/>
                  </a:lnTo>
                  <a:lnTo>
                    <a:pt x="519277" y="1665084"/>
                  </a:lnTo>
                  <a:lnTo>
                    <a:pt x="519239" y="1662544"/>
                  </a:lnTo>
                  <a:lnTo>
                    <a:pt x="515112" y="1662544"/>
                  </a:lnTo>
                  <a:lnTo>
                    <a:pt x="523151" y="1660004"/>
                  </a:lnTo>
                  <a:lnTo>
                    <a:pt x="522693" y="1660499"/>
                  </a:lnTo>
                  <a:lnTo>
                    <a:pt x="524370" y="1660004"/>
                  </a:lnTo>
                  <a:lnTo>
                    <a:pt x="527685" y="1681594"/>
                  </a:lnTo>
                  <a:lnTo>
                    <a:pt x="529348" y="1682864"/>
                  </a:lnTo>
                  <a:lnTo>
                    <a:pt x="533006" y="1685404"/>
                  </a:lnTo>
                  <a:lnTo>
                    <a:pt x="536968" y="1693024"/>
                  </a:lnTo>
                  <a:lnTo>
                    <a:pt x="546633" y="1740014"/>
                  </a:lnTo>
                  <a:lnTo>
                    <a:pt x="547243" y="1761604"/>
                  </a:lnTo>
                  <a:lnTo>
                    <a:pt x="547763" y="1767954"/>
                  </a:lnTo>
                  <a:lnTo>
                    <a:pt x="548627" y="1767954"/>
                  </a:lnTo>
                  <a:lnTo>
                    <a:pt x="550354" y="1756524"/>
                  </a:lnTo>
                  <a:lnTo>
                    <a:pt x="551218" y="1756524"/>
                  </a:lnTo>
                  <a:close/>
                </a:path>
                <a:path w="1382395" h="1896745">
                  <a:moveTo>
                    <a:pt x="583438" y="101155"/>
                  </a:moveTo>
                  <a:lnTo>
                    <a:pt x="573646" y="101155"/>
                  </a:lnTo>
                  <a:lnTo>
                    <a:pt x="575386" y="102311"/>
                  </a:lnTo>
                  <a:lnTo>
                    <a:pt x="582282" y="102311"/>
                  </a:lnTo>
                  <a:lnTo>
                    <a:pt x="583438" y="101155"/>
                  </a:lnTo>
                  <a:close/>
                </a:path>
                <a:path w="1382395" h="1896745">
                  <a:moveTo>
                    <a:pt x="594296" y="886599"/>
                  </a:moveTo>
                  <a:lnTo>
                    <a:pt x="584085" y="884059"/>
                  </a:lnTo>
                  <a:lnTo>
                    <a:pt x="584593" y="882789"/>
                  </a:lnTo>
                  <a:lnTo>
                    <a:pt x="577608" y="881519"/>
                  </a:lnTo>
                  <a:lnTo>
                    <a:pt x="549681" y="876439"/>
                  </a:lnTo>
                  <a:lnTo>
                    <a:pt x="544068" y="875169"/>
                  </a:lnTo>
                  <a:lnTo>
                    <a:pt x="521589" y="870089"/>
                  </a:lnTo>
                  <a:lnTo>
                    <a:pt x="483768" y="858659"/>
                  </a:lnTo>
                  <a:lnTo>
                    <a:pt x="439356" y="835799"/>
                  </a:lnTo>
                  <a:lnTo>
                    <a:pt x="403923" y="802779"/>
                  </a:lnTo>
                  <a:lnTo>
                    <a:pt x="380619" y="760869"/>
                  </a:lnTo>
                  <a:lnTo>
                    <a:pt x="373062" y="715149"/>
                  </a:lnTo>
                  <a:lnTo>
                    <a:pt x="375145" y="699909"/>
                  </a:lnTo>
                  <a:lnTo>
                    <a:pt x="377482" y="691019"/>
                  </a:lnTo>
                  <a:lnTo>
                    <a:pt x="380898" y="682129"/>
                  </a:lnTo>
                  <a:lnTo>
                    <a:pt x="385178" y="671969"/>
                  </a:lnTo>
                  <a:lnTo>
                    <a:pt x="390105" y="661809"/>
                  </a:lnTo>
                  <a:lnTo>
                    <a:pt x="392684" y="655459"/>
                  </a:lnTo>
                  <a:lnTo>
                    <a:pt x="402069" y="611009"/>
                  </a:lnTo>
                  <a:lnTo>
                    <a:pt x="401612" y="603389"/>
                  </a:lnTo>
                  <a:lnTo>
                    <a:pt x="397446" y="586879"/>
                  </a:lnTo>
                  <a:lnTo>
                    <a:pt x="393496" y="577989"/>
                  </a:lnTo>
                  <a:lnTo>
                    <a:pt x="390690" y="571639"/>
                  </a:lnTo>
                  <a:lnTo>
                    <a:pt x="362991" y="537349"/>
                  </a:lnTo>
                  <a:lnTo>
                    <a:pt x="342430" y="522109"/>
                  </a:lnTo>
                  <a:lnTo>
                    <a:pt x="332574" y="514489"/>
                  </a:lnTo>
                  <a:lnTo>
                    <a:pt x="314515" y="501789"/>
                  </a:lnTo>
                  <a:lnTo>
                    <a:pt x="312572" y="500519"/>
                  </a:lnTo>
                  <a:lnTo>
                    <a:pt x="285318" y="482739"/>
                  </a:lnTo>
                  <a:lnTo>
                    <a:pt x="275031" y="475119"/>
                  </a:lnTo>
                  <a:lnTo>
                    <a:pt x="270433" y="471309"/>
                  </a:lnTo>
                  <a:lnTo>
                    <a:pt x="261658" y="464959"/>
                  </a:lnTo>
                  <a:lnTo>
                    <a:pt x="260197" y="463689"/>
                  </a:lnTo>
                  <a:lnTo>
                    <a:pt x="232765" y="435749"/>
                  </a:lnTo>
                  <a:lnTo>
                    <a:pt x="226377" y="425589"/>
                  </a:lnTo>
                  <a:lnTo>
                    <a:pt x="230390" y="417969"/>
                  </a:lnTo>
                  <a:lnTo>
                    <a:pt x="237058" y="405269"/>
                  </a:lnTo>
                  <a:lnTo>
                    <a:pt x="225552" y="417969"/>
                  </a:lnTo>
                  <a:lnTo>
                    <a:pt x="231317" y="409079"/>
                  </a:lnTo>
                  <a:lnTo>
                    <a:pt x="236334" y="401459"/>
                  </a:lnTo>
                  <a:lnTo>
                    <a:pt x="240271" y="395109"/>
                  </a:lnTo>
                  <a:lnTo>
                    <a:pt x="242150" y="391299"/>
                  </a:lnTo>
                  <a:lnTo>
                    <a:pt x="249034" y="377329"/>
                  </a:lnTo>
                  <a:lnTo>
                    <a:pt x="248564" y="374789"/>
                  </a:lnTo>
                  <a:lnTo>
                    <a:pt x="243789" y="378599"/>
                  </a:lnTo>
                  <a:lnTo>
                    <a:pt x="237058" y="384949"/>
                  </a:lnTo>
                  <a:lnTo>
                    <a:pt x="234327" y="386219"/>
                  </a:lnTo>
                  <a:lnTo>
                    <a:pt x="231876" y="386219"/>
                  </a:lnTo>
                  <a:lnTo>
                    <a:pt x="228663" y="389255"/>
                  </a:lnTo>
                  <a:lnTo>
                    <a:pt x="228282" y="390029"/>
                  </a:lnTo>
                  <a:lnTo>
                    <a:pt x="227076" y="391299"/>
                  </a:lnTo>
                  <a:lnTo>
                    <a:pt x="227850" y="388759"/>
                  </a:lnTo>
                  <a:lnTo>
                    <a:pt x="231965" y="383679"/>
                  </a:lnTo>
                  <a:lnTo>
                    <a:pt x="235762" y="378599"/>
                  </a:lnTo>
                  <a:lnTo>
                    <a:pt x="239344" y="372249"/>
                  </a:lnTo>
                  <a:lnTo>
                    <a:pt x="242811" y="365899"/>
                  </a:lnTo>
                  <a:lnTo>
                    <a:pt x="238480" y="370979"/>
                  </a:lnTo>
                  <a:lnTo>
                    <a:pt x="232308" y="378599"/>
                  </a:lnTo>
                  <a:lnTo>
                    <a:pt x="226796" y="386219"/>
                  </a:lnTo>
                  <a:lnTo>
                    <a:pt x="224396" y="388759"/>
                  </a:lnTo>
                  <a:lnTo>
                    <a:pt x="226136" y="386219"/>
                  </a:lnTo>
                  <a:lnTo>
                    <a:pt x="227876" y="383679"/>
                  </a:lnTo>
                  <a:lnTo>
                    <a:pt x="228930" y="382409"/>
                  </a:lnTo>
                  <a:lnTo>
                    <a:pt x="233172" y="377329"/>
                  </a:lnTo>
                  <a:lnTo>
                    <a:pt x="237832" y="370979"/>
                  </a:lnTo>
                  <a:lnTo>
                    <a:pt x="239356" y="367169"/>
                  </a:lnTo>
                  <a:lnTo>
                    <a:pt x="233692" y="373418"/>
                  </a:lnTo>
                  <a:lnTo>
                    <a:pt x="240614" y="362089"/>
                  </a:lnTo>
                  <a:lnTo>
                    <a:pt x="241300" y="360819"/>
                  </a:lnTo>
                  <a:lnTo>
                    <a:pt x="245402" y="353199"/>
                  </a:lnTo>
                  <a:lnTo>
                    <a:pt x="244576" y="350659"/>
                  </a:lnTo>
                  <a:lnTo>
                    <a:pt x="237058" y="360819"/>
                  </a:lnTo>
                  <a:lnTo>
                    <a:pt x="241046" y="354469"/>
                  </a:lnTo>
                  <a:lnTo>
                    <a:pt x="245694" y="348119"/>
                  </a:lnTo>
                  <a:lnTo>
                    <a:pt x="247434" y="345719"/>
                  </a:lnTo>
                  <a:lnTo>
                    <a:pt x="253174" y="336689"/>
                  </a:lnTo>
                  <a:lnTo>
                    <a:pt x="250863" y="337959"/>
                  </a:lnTo>
                  <a:lnTo>
                    <a:pt x="246265" y="345579"/>
                  </a:lnTo>
                  <a:lnTo>
                    <a:pt x="243967" y="348119"/>
                  </a:lnTo>
                  <a:lnTo>
                    <a:pt x="249720" y="337959"/>
                  </a:lnTo>
                  <a:lnTo>
                    <a:pt x="247408" y="340499"/>
                  </a:lnTo>
                  <a:lnTo>
                    <a:pt x="245110" y="341769"/>
                  </a:lnTo>
                  <a:lnTo>
                    <a:pt x="242811" y="345579"/>
                  </a:lnTo>
                  <a:lnTo>
                    <a:pt x="236842" y="351929"/>
                  </a:lnTo>
                  <a:lnTo>
                    <a:pt x="231305" y="358279"/>
                  </a:lnTo>
                  <a:lnTo>
                    <a:pt x="226631" y="364629"/>
                  </a:lnTo>
                  <a:lnTo>
                    <a:pt x="223253" y="369709"/>
                  </a:lnTo>
                  <a:lnTo>
                    <a:pt x="220014" y="373418"/>
                  </a:lnTo>
                  <a:lnTo>
                    <a:pt x="213271" y="382409"/>
                  </a:lnTo>
                  <a:lnTo>
                    <a:pt x="213042" y="379869"/>
                  </a:lnTo>
                  <a:lnTo>
                    <a:pt x="212966" y="378599"/>
                  </a:lnTo>
                  <a:lnTo>
                    <a:pt x="212890" y="374789"/>
                  </a:lnTo>
                  <a:lnTo>
                    <a:pt x="212051" y="378599"/>
                  </a:lnTo>
                  <a:lnTo>
                    <a:pt x="211378" y="382409"/>
                  </a:lnTo>
                  <a:lnTo>
                    <a:pt x="210985" y="384949"/>
                  </a:lnTo>
                  <a:lnTo>
                    <a:pt x="210400" y="386219"/>
                  </a:lnTo>
                  <a:lnTo>
                    <a:pt x="209867" y="376059"/>
                  </a:lnTo>
                  <a:lnTo>
                    <a:pt x="211099" y="369709"/>
                  </a:lnTo>
                  <a:lnTo>
                    <a:pt x="211353" y="368439"/>
                  </a:lnTo>
                  <a:lnTo>
                    <a:pt x="211594" y="367169"/>
                  </a:lnTo>
                  <a:lnTo>
                    <a:pt x="211848" y="365899"/>
                  </a:lnTo>
                  <a:lnTo>
                    <a:pt x="212890" y="362089"/>
                  </a:lnTo>
                  <a:lnTo>
                    <a:pt x="215188" y="350659"/>
                  </a:lnTo>
                  <a:lnTo>
                    <a:pt x="216344" y="349389"/>
                  </a:lnTo>
                  <a:lnTo>
                    <a:pt x="214045" y="349389"/>
                  </a:lnTo>
                  <a:lnTo>
                    <a:pt x="208292" y="354469"/>
                  </a:lnTo>
                  <a:lnTo>
                    <a:pt x="205994" y="359549"/>
                  </a:lnTo>
                  <a:lnTo>
                    <a:pt x="203936" y="362089"/>
                  </a:lnTo>
                  <a:lnTo>
                    <a:pt x="201129" y="362089"/>
                  </a:lnTo>
                  <a:lnTo>
                    <a:pt x="199085" y="367169"/>
                  </a:lnTo>
                  <a:lnTo>
                    <a:pt x="199339" y="364845"/>
                  </a:lnTo>
                  <a:lnTo>
                    <a:pt x="199034" y="365899"/>
                  </a:lnTo>
                  <a:lnTo>
                    <a:pt x="198818" y="368439"/>
                  </a:lnTo>
                  <a:lnTo>
                    <a:pt x="197929" y="365899"/>
                  </a:lnTo>
                  <a:lnTo>
                    <a:pt x="199694" y="359549"/>
                  </a:lnTo>
                  <a:lnTo>
                    <a:pt x="201676" y="353199"/>
                  </a:lnTo>
                  <a:lnTo>
                    <a:pt x="204076" y="346849"/>
                  </a:lnTo>
                  <a:lnTo>
                    <a:pt x="207137" y="340499"/>
                  </a:lnTo>
                  <a:lnTo>
                    <a:pt x="204838" y="341769"/>
                  </a:lnTo>
                  <a:lnTo>
                    <a:pt x="203619" y="344449"/>
                  </a:lnTo>
                  <a:lnTo>
                    <a:pt x="203682" y="343039"/>
                  </a:lnTo>
                  <a:lnTo>
                    <a:pt x="202755" y="344271"/>
                  </a:lnTo>
                  <a:lnTo>
                    <a:pt x="205613" y="337959"/>
                  </a:lnTo>
                  <a:lnTo>
                    <a:pt x="206489" y="336689"/>
                  </a:lnTo>
                  <a:lnTo>
                    <a:pt x="209994" y="331609"/>
                  </a:lnTo>
                  <a:lnTo>
                    <a:pt x="211747" y="327799"/>
                  </a:lnTo>
                  <a:lnTo>
                    <a:pt x="214045" y="325259"/>
                  </a:lnTo>
                  <a:lnTo>
                    <a:pt x="211493" y="325259"/>
                  </a:lnTo>
                  <a:lnTo>
                    <a:pt x="212750" y="323989"/>
                  </a:lnTo>
                  <a:lnTo>
                    <a:pt x="219671" y="317639"/>
                  </a:lnTo>
                  <a:lnTo>
                    <a:pt x="226707" y="313829"/>
                  </a:lnTo>
                  <a:lnTo>
                    <a:pt x="224396" y="313829"/>
                  </a:lnTo>
                  <a:lnTo>
                    <a:pt x="223253" y="313829"/>
                  </a:lnTo>
                  <a:lnTo>
                    <a:pt x="220954" y="315099"/>
                  </a:lnTo>
                  <a:lnTo>
                    <a:pt x="219798" y="316369"/>
                  </a:lnTo>
                  <a:lnTo>
                    <a:pt x="218617" y="317030"/>
                  </a:lnTo>
                  <a:lnTo>
                    <a:pt x="218617" y="317665"/>
                  </a:lnTo>
                  <a:lnTo>
                    <a:pt x="215201" y="320167"/>
                  </a:lnTo>
                  <a:lnTo>
                    <a:pt x="216344" y="318909"/>
                  </a:lnTo>
                  <a:lnTo>
                    <a:pt x="218617" y="317665"/>
                  </a:lnTo>
                  <a:lnTo>
                    <a:pt x="218617" y="317030"/>
                  </a:lnTo>
                  <a:lnTo>
                    <a:pt x="216344" y="318274"/>
                  </a:lnTo>
                  <a:lnTo>
                    <a:pt x="217500" y="316369"/>
                  </a:lnTo>
                  <a:lnTo>
                    <a:pt x="220954" y="313829"/>
                  </a:lnTo>
                  <a:lnTo>
                    <a:pt x="217500" y="315099"/>
                  </a:lnTo>
                  <a:lnTo>
                    <a:pt x="215188" y="316369"/>
                  </a:lnTo>
                  <a:lnTo>
                    <a:pt x="214337" y="317004"/>
                  </a:lnTo>
                  <a:lnTo>
                    <a:pt x="214337" y="320802"/>
                  </a:lnTo>
                  <a:lnTo>
                    <a:pt x="214045" y="321437"/>
                  </a:lnTo>
                  <a:lnTo>
                    <a:pt x="211747" y="322719"/>
                  </a:lnTo>
                  <a:lnTo>
                    <a:pt x="214337" y="320802"/>
                  </a:lnTo>
                  <a:lnTo>
                    <a:pt x="214337" y="317004"/>
                  </a:lnTo>
                  <a:lnTo>
                    <a:pt x="211747" y="318909"/>
                  </a:lnTo>
                  <a:lnTo>
                    <a:pt x="206616" y="323443"/>
                  </a:lnTo>
                  <a:lnTo>
                    <a:pt x="206616" y="330187"/>
                  </a:lnTo>
                  <a:lnTo>
                    <a:pt x="201383" y="336689"/>
                  </a:lnTo>
                  <a:lnTo>
                    <a:pt x="206476" y="330339"/>
                  </a:lnTo>
                  <a:lnTo>
                    <a:pt x="206616" y="330187"/>
                  </a:lnTo>
                  <a:lnTo>
                    <a:pt x="206616" y="323443"/>
                  </a:lnTo>
                  <a:lnTo>
                    <a:pt x="203111" y="326529"/>
                  </a:lnTo>
                  <a:lnTo>
                    <a:pt x="201371" y="328460"/>
                  </a:lnTo>
                  <a:lnTo>
                    <a:pt x="201371" y="349427"/>
                  </a:lnTo>
                  <a:lnTo>
                    <a:pt x="196786" y="362089"/>
                  </a:lnTo>
                  <a:lnTo>
                    <a:pt x="195630" y="369709"/>
                  </a:lnTo>
                  <a:lnTo>
                    <a:pt x="194475" y="368439"/>
                  </a:lnTo>
                  <a:lnTo>
                    <a:pt x="194475" y="367169"/>
                  </a:lnTo>
                  <a:lnTo>
                    <a:pt x="195529" y="364845"/>
                  </a:lnTo>
                  <a:lnTo>
                    <a:pt x="195630" y="362089"/>
                  </a:lnTo>
                  <a:lnTo>
                    <a:pt x="196786" y="360819"/>
                  </a:lnTo>
                  <a:lnTo>
                    <a:pt x="197929" y="357009"/>
                  </a:lnTo>
                  <a:lnTo>
                    <a:pt x="201371" y="349427"/>
                  </a:lnTo>
                  <a:lnTo>
                    <a:pt x="201371" y="328460"/>
                  </a:lnTo>
                  <a:lnTo>
                    <a:pt x="196202" y="334149"/>
                  </a:lnTo>
                  <a:lnTo>
                    <a:pt x="191033" y="341769"/>
                  </a:lnTo>
                  <a:lnTo>
                    <a:pt x="187579" y="348119"/>
                  </a:lnTo>
                  <a:lnTo>
                    <a:pt x="182460" y="365899"/>
                  </a:lnTo>
                  <a:lnTo>
                    <a:pt x="180682" y="383679"/>
                  </a:lnTo>
                  <a:lnTo>
                    <a:pt x="180809" y="389255"/>
                  </a:lnTo>
                  <a:lnTo>
                    <a:pt x="181559" y="402729"/>
                  </a:lnTo>
                  <a:lnTo>
                    <a:pt x="185089" y="420509"/>
                  </a:lnTo>
                  <a:lnTo>
                    <a:pt x="170688" y="442099"/>
                  </a:lnTo>
                  <a:lnTo>
                    <a:pt x="157251" y="464959"/>
                  </a:lnTo>
                  <a:lnTo>
                    <a:pt x="145122" y="487819"/>
                  </a:lnTo>
                  <a:lnTo>
                    <a:pt x="134645" y="511949"/>
                  </a:lnTo>
                  <a:lnTo>
                    <a:pt x="135788" y="511949"/>
                  </a:lnTo>
                  <a:lnTo>
                    <a:pt x="136944" y="509409"/>
                  </a:lnTo>
                  <a:lnTo>
                    <a:pt x="135788" y="514489"/>
                  </a:lnTo>
                  <a:lnTo>
                    <a:pt x="132016" y="524649"/>
                  </a:lnTo>
                  <a:lnTo>
                    <a:pt x="128028" y="533539"/>
                  </a:lnTo>
                  <a:lnTo>
                    <a:pt x="124460" y="543699"/>
                  </a:lnTo>
                  <a:lnTo>
                    <a:pt x="121983" y="553859"/>
                  </a:lnTo>
                  <a:lnTo>
                    <a:pt x="123126" y="555129"/>
                  </a:lnTo>
                  <a:lnTo>
                    <a:pt x="120561" y="562749"/>
                  </a:lnTo>
                  <a:lnTo>
                    <a:pt x="111569" y="605929"/>
                  </a:lnTo>
                  <a:lnTo>
                    <a:pt x="108204" y="655459"/>
                  </a:lnTo>
                  <a:lnTo>
                    <a:pt x="109321" y="655459"/>
                  </a:lnTo>
                  <a:lnTo>
                    <a:pt x="109435" y="671969"/>
                  </a:lnTo>
                  <a:lnTo>
                    <a:pt x="109474" y="674509"/>
                  </a:lnTo>
                  <a:lnTo>
                    <a:pt x="109804" y="683399"/>
                  </a:lnTo>
                  <a:lnTo>
                    <a:pt x="110477" y="693559"/>
                  </a:lnTo>
                  <a:lnTo>
                    <a:pt x="110477" y="697369"/>
                  </a:lnTo>
                  <a:lnTo>
                    <a:pt x="111620" y="699909"/>
                  </a:lnTo>
                  <a:lnTo>
                    <a:pt x="111620" y="701179"/>
                  </a:lnTo>
                  <a:lnTo>
                    <a:pt x="112776" y="701179"/>
                  </a:lnTo>
                  <a:lnTo>
                    <a:pt x="112776" y="707529"/>
                  </a:lnTo>
                  <a:lnTo>
                    <a:pt x="113931" y="712609"/>
                  </a:lnTo>
                  <a:lnTo>
                    <a:pt x="113931" y="717689"/>
                  </a:lnTo>
                  <a:lnTo>
                    <a:pt x="116052" y="730389"/>
                  </a:lnTo>
                  <a:lnTo>
                    <a:pt x="118821" y="741819"/>
                  </a:lnTo>
                  <a:lnTo>
                    <a:pt x="122021" y="754519"/>
                  </a:lnTo>
                  <a:lnTo>
                    <a:pt x="125437" y="765949"/>
                  </a:lnTo>
                  <a:lnTo>
                    <a:pt x="128384" y="777379"/>
                  </a:lnTo>
                  <a:lnTo>
                    <a:pt x="130035" y="786269"/>
                  </a:lnTo>
                  <a:lnTo>
                    <a:pt x="129971" y="795159"/>
                  </a:lnTo>
                  <a:lnTo>
                    <a:pt x="127736" y="802779"/>
                  </a:lnTo>
                  <a:lnTo>
                    <a:pt x="122936" y="811669"/>
                  </a:lnTo>
                  <a:lnTo>
                    <a:pt x="116090" y="819289"/>
                  </a:lnTo>
                  <a:lnTo>
                    <a:pt x="108153" y="829449"/>
                  </a:lnTo>
                  <a:lnTo>
                    <a:pt x="100114" y="838339"/>
                  </a:lnTo>
                  <a:lnTo>
                    <a:pt x="92151" y="848499"/>
                  </a:lnTo>
                  <a:lnTo>
                    <a:pt x="75361" y="867549"/>
                  </a:lnTo>
                  <a:lnTo>
                    <a:pt x="66751" y="877709"/>
                  </a:lnTo>
                  <a:lnTo>
                    <a:pt x="59842" y="886599"/>
                  </a:lnTo>
                  <a:lnTo>
                    <a:pt x="52933" y="894219"/>
                  </a:lnTo>
                  <a:lnTo>
                    <a:pt x="46037" y="903109"/>
                  </a:lnTo>
                  <a:lnTo>
                    <a:pt x="39128" y="910729"/>
                  </a:lnTo>
                  <a:lnTo>
                    <a:pt x="33756" y="917079"/>
                  </a:lnTo>
                  <a:lnTo>
                    <a:pt x="28054" y="923429"/>
                  </a:lnTo>
                  <a:lnTo>
                    <a:pt x="22136" y="929779"/>
                  </a:lnTo>
                  <a:lnTo>
                    <a:pt x="16116" y="937399"/>
                  </a:lnTo>
                  <a:lnTo>
                    <a:pt x="10515" y="945019"/>
                  </a:lnTo>
                  <a:lnTo>
                    <a:pt x="5905" y="952639"/>
                  </a:lnTo>
                  <a:lnTo>
                    <a:pt x="2362" y="961529"/>
                  </a:lnTo>
                  <a:lnTo>
                    <a:pt x="0" y="969149"/>
                  </a:lnTo>
                  <a:lnTo>
                    <a:pt x="1219" y="970419"/>
                  </a:lnTo>
                  <a:lnTo>
                    <a:pt x="2019" y="976769"/>
                  </a:lnTo>
                  <a:lnTo>
                    <a:pt x="3238" y="983119"/>
                  </a:lnTo>
                  <a:lnTo>
                    <a:pt x="5753" y="992009"/>
                  </a:lnTo>
                  <a:lnTo>
                    <a:pt x="9207" y="1002169"/>
                  </a:lnTo>
                  <a:lnTo>
                    <a:pt x="16116" y="1008519"/>
                  </a:lnTo>
                  <a:lnTo>
                    <a:pt x="16116" y="1003439"/>
                  </a:lnTo>
                  <a:lnTo>
                    <a:pt x="21132" y="1012329"/>
                  </a:lnTo>
                  <a:lnTo>
                    <a:pt x="27762" y="1021219"/>
                  </a:lnTo>
                  <a:lnTo>
                    <a:pt x="33756" y="1026299"/>
                  </a:lnTo>
                  <a:lnTo>
                    <a:pt x="36830" y="1027569"/>
                  </a:lnTo>
                  <a:lnTo>
                    <a:pt x="42583" y="1027569"/>
                  </a:lnTo>
                  <a:lnTo>
                    <a:pt x="49479" y="1028839"/>
                  </a:lnTo>
                  <a:lnTo>
                    <a:pt x="55168" y="1031379"/>
                  </a:lnTo>
                  <a:lnTo>
                    <a:pt x="62141" y="1032649"/>
                  </a:lnTo>
                  <a:lnTo>
                    <a:pt x="70840" y="1035189"/>
                  </a:lnTo>
                  <a:lnTo>
                    <a:pt x="81711" y="1037729"/>
                  </a:lnTo>
                  <a:lnTo>
                    <a:pt x="85242" y="1037729"/>
                  </a:lnTo>
                  <a:lnTo>
                    <a:pt x="93662" y="1040269"/>
                  </a:lnTo>
                  <a:lnTo>
                    <a:pt x="93218" y="1041539"/>
                  </a:lnTo>
                  <a:lnTo>
                    <a:pt x="93497" y="1055509"/>
                  </a:lnTo>
                  <a:lnTo>
                    <a:pt x="92925" y="1068209"/>
                  </a:lnTo>
                  <a:lnTo>
                    <a:pt x="90906" y="1092339"/>
                  </a:lnTo>
                  <a:lnTo>
                    <a:pt x="92062" y="1092339"/>
                  </a:lnTo>
                  <a:lnTo>
                    <a:pt x="93218" y="1091069"/>
                  </a:lnTo>
                  <a:lnTo>
                    <a:pt x="93218" y="1098689"/>
                  </a:lnTo>
                  <a:lnTo>
                    <a:pt x="90906" y="1101229"/>
                  </a:lnTo>
                  <a:lnTo>
                    <a:pt x="90906" y="1105039"/>
                  </a:lnTo>
                  <a:lnTo>
                    <a:pt x="92062" y="1105039"/>
                  </a:lnTo>
                  <a:lnTo>
                    <a:pt x="89763" y="1112659"/>
                  </a:lnTo>
                  <a:lnTo>
                    <a:pt x="89763" y="1122819"/>
                  </a:lnTo>
                  <a:lnTo>
                    <a:pt x="90043" y="1127899"/>
                  </a:lnTo>
                  <a:lnTo>
                    <a:pt x="91706" y="1136789"/>
                  </a:lnTo>
                  <a:lnTo>
                    <a:pt x="95516" y="1145679"/>
                  </a:lnTo>
                  <a:lnTo>
                    <a:pt x="96659" y="1144409"/>
                  </a:lnTo>
                  <a:lnTo>
                    <a:pt x="96659" y="1145679"/>
                  </a:lnTo>
                  <a:lnTo>
                    <a:pt x="98971" y="1149489"/>
                  </a:lnTo>
                  <a:lnTo>
                    <a:pt x="103568" y="1155839"/>
                  </a:lnTo>
                  <a:lnTo>
                    <a:pt x="108178" y="1159649"/>
                  </a:lnTo>
                  <a:lnTo>
                    <a:pt x="110477" y="1160919"/>
                  </a:lnTo>
                  <a:lnTo>
                    <a:pt x="112776" y="1160919"/>
                  </a:lnTo>
                  <a:lnTo>
                    <a:pt x="115074" y="1162189"/>
                  </a:lnTo>
                  <a:lnTo>
                    <a:pt x="162191" y="1177429"/>
                  </a:lnTo>
                  <a:lnTo>
                    <a:pt x="178371" y="1178699"/>
                  </a:lnTo>
                  <a:lnTo>
                    <a:pt x="182968" y="1178699"/>
                  </a:lnTo>
                  <a:lnTo>
                    <a:pt x="187579" y="1177429"/>
                  </a:lnTo>
                  <a:lnTo>
                    <a:pt x="199085" y="1177429"/>
                  </a:lnTo>
                  <a:lnTo>
                    <a:pt x="207137" y="1179969"/>
                  </a:lnTo>
                  <a:lnTo>
                    <a:pt x="212890" y="1179969"/>
                  </a:lnTo>
                  <a:lnTo>
                    <a:pt x="212318" y="1177429"/>
                  </a:lnTo>
                  <a:lnTo>
                    <a:pt x="211747" y="1174889"/>
                  </a:lnTo>
                  <a:lnTo>
                    <a:pt x="226695" y="1173619"/>
                  </a:lnTo>
                  <a:lnTo>
                    <a:pt x="223253" y="1167269"/>
                  </a:lnTo>
                  <a:lnTo>
                    <a:pt x="226695" y="1167269"/>
                  </a:lnTo>
                  <a:lnTo>
                    <a:pt x="233603" y="1165999"/>
                  </a:lnTo>
                  <a:lnTo>
                    <a:pt x="233603" y="1160919"/>
                  </a:lnTo>
                  <a:lnTo>
                    <a:pt x="237058" y="1155839"/>
                  </a:lnTo>
                  <a:lnTo>
                    <a:pt x="245110" y="1150759"/>
                  </a:lnTo>
                  <a:lnTo>
                    <a:pt x="248564" y="1149489"/>
                  </a:lnTo>
                  <a:lnTo>
                    <a:pt x="255473" y="1149489"/>
                  </a:lnTo>
                  <a:lnTo>
                    <a:pt x="256044" y="1148219"/>
                  </a:lnTo>
                  <a:lnTo>
                    <a:pt x="256616" y="1146949"/>
                  </a:lnTo>
                  <a:lnTo>
                    <a:pt x="249720" y="1148219"/>
                  </a:lnTo>
                  <a:lnTo>
                    <a:pt x="252018" y="1145679"/>
                  </a:lnTo>
                  <a:lnTo>
                    <a:pt x="231990" y="1148219"/>
                  </a:lnTo>
                  <a:lnTo>
                    <a:pt x="211747" y="1149489"/>
                  </a:lnTo>
                  <a:lnTo>
                    <a:pt x="191490" y="1148219"/>
                  </a:lnTo>
                  <a:lnTo>
                    <a:pt x="171462" y="1144409"/>
                  </a:lnTo>
                  <a:lnTo>
                    <a:pt x="169164" y="1144409"/>
                  </a:lnTo>
                  <a:lnTo>
                    <a:pt x="163410" y="1143139"/>
                  </a:lnTo>
                  <a:lnTo>
                    <a:pt x="156502" y="1140599"/>
                  </a:lnTo>
                  <a:lnTo>
                    <a:pt x="150964" y="1139329"/>
                  </a:lnTo>
                  <a:lnTo>
                    <a:pt x="144995" y="1135519"/>
                  </a:lnTo>
                  <a:lnTo>
                    <a:pt x="139026" y="1132979"/>
                  </a:lnTo>
                  <a:lnTo>
                    <a:pt x="133489" y="1129169"/>
                  </a:lnTo>
                  <a:lnTo>
                    <a:pt x="131191" y="1126629"/>
                  </a:lnTo>
                  <a:lnTo>
                    <a:pt x="130035" y="1126629"/>
                  </a:lnTo>
                  <a:lnTo>
                    <a:pt x="128892" y="1125359"/>
                  </a:lnTo>
                  <a:lnTo>
                    <a:pt x="127736" y="1122819"/>
                  </a:lnTo>
                  <a:lnTo>
                    <a:pt x="128892" y="1117739"/>
                  </a:lnTo>
                  <a:lnTo>
                    <a:pt x="130035" y="1108849"/>
                  </a:lnTo>
                  <a:lnTo>
                    <a:pt x="130035" y="1101229"/>
                  </a:lnTo>
                  <a:lnTo>
                    <a:pt x="131191" y="1096149"/>
                  </a:lnTo>
                  <a:lnTo>
                    <a:pt x="131191" y="1094879"/>
                  </a:lnTo>
                  <a:lnTo>
                    <a:pt x="131508" y="1091069"/>
                  </a:lnTo>
                  <a:lnTo>
                    <a:pt x="131838" y="1087259"/>
                  </a:lnTo>
                  <a:lnTo>
                    <a:pt x="132054" y="1078369"/>
                  </a:lnTo>
                  <a:lnTo>
                    <a:pt x="131838" y="1070749"/>
                  </a:lnTo>
                  <a:lnTo>
                    <a:pt x="131191" y="1064399"/>
                  </a:lnTo>
                  <a:lnTo>
                    <a:pt x="130035" y="1060589"/>
                  </a:lnTo>
                  <a:lnTo>
                    <a:pt x="128727" y="1055509"/>
                  </a:lnTo>
                  <a:lnTo>
                    <a:pt x="127736" y="1051699"/>
                  </a:lnTo>
                  <a:lnTo>
                    <a:pt x="125437" y="1054239"/>
                  </a:lnTo>
                  <a:lnTo>
                    <a:pt x="125437" y="1051699"/>
                  </a:lnTo>
                  <a:lnTo>
                    <a:pt x="126199" y="1049159"/>
                  </a:lnTo>
                  <a:lnTo>
                    <a:pt x="126580" y="1047889"/>
                  </a:lnTo>
                  <a:lnTo>
                    <a:pt x="125437" y="1046619"/>
                  </a:lnTo>
                  <a:lnTo>
                    <a:pt x="124358" y="1037729"/>
                  </a:lnTo>
                  <a:lnTo>
                    <a:pt x="121285" y="1041539"/>
                  </a:lnTo>
                  <a:lnTo>
                    <a:pt x="118071" y="1045349"/>
                  </a:lnTo>
                  <a:lnTo>
                    <a:pt x="116801" y="1044460"/>
                  </a:lnTo>
                  <a:lnTo>
                    <a:pt x="116801" y="1045349"/>
                  </a:lnTo>
                  <a:lnTo>
                    <a:pt x="115557" y="1046619"/>
                  </a:lnTo>
                  <a:lnTo>
                    <a:pt x="113614" y="1045349"/>
                  </a:lnTo>
                  <a:lnTo>
                    <a:pt x="111620" y="1047889"/>
                  </a:lnTo>
                  <a:lnTo>
                    <a:pt x="111645" y="1046619"/>
                  </a:lnTo>
                  <a:lnTo>
                    <a:pt x="111417" y="1047889"/>
                  </a:lnTo>
                  <a:lnTo>
                    <a:pt x="110477" y="1047889"/>
                  </a:lnTo>
                  <a:lnTo>
                    <a:pt x="110934" y="1046619"/>
                  </a:lnTo>
                  <a:lnTo>
                    <a:pt x="110921" y="1044079"/>
                  </a:lnTo>
                  <a:lnTo>
                    <a:pt x="111747" y="1045349"/>
                  </a:lnTo>
                  <a:lnTo>
                    <a:pt x="111645" y="1046619"/>
                  </a:lnTo>
                  <a:lnTo>
                    <a:pt x="111874" y="1046619"/>
                  </a:lnTo>
                  <a:lnTo>
                    <a:pt x="111975" y="1045349"/>
                  </a:lnTo>
                  <a:lnTo>
                    <a:pt x="113614" y="1045349"/>
                  </a:lnTo>
                  <a:lnTo>
                    <a:pt x="116801" y="1045349"/>
                  </a:lnTo>
                  <a:lnTo>
                    <a:pt x="116801" y="1044460"/>
                  </a:lnTo>
                  <a:lnTo>
                    <a:pt x="116268" y="1044079"/>
                  </a:lnTo>
                  <a:lnTo>
                    <a:pt x="114046" y="1042809"/>
                  </a:lnTo>
                  <a:lnTo>
                    <a:pt x="112217" y="1042809"/>
                  </a:lnTo>
                  <a:lnTo>
                    <a:pt x="112382" y="1041539"/>
                  </a:lnTo>
                  <a:lnTo>
                    <a:pt x="112776" y="1040269"/>
                  </a:lnTo>
                  <a:lnTo>
                    <a:pt x="112407" y="1040269"/>
                  </a:lnTo>
                  <a:lnTo>
                    <a:pt x="112280" y="1041539"/>
                  </a:lnTo>
                  <a:lnTo>
                    <a:pt x="112204" y="1042809"/>
                  </a:lnTo>
                  <a:lnTo>
                    <a:pt x="110705" y="1042809"/>
                  </a:lnTo>
                  <a:lnTo>
                    <a:pt x="110591" y="1041539"/>
                  </a:lnTo>
                  <a:lnTo>
                    <a:pt x="110477" y="1040269"/>
                  </a:lnTo>
                  <a:lnTo>
                    <a:pt x="109575" y="1040269"/>
                  </a:lnTo>
                  <a:lnTo>
                    <a:pt x="109385" y="1041539"/>
                  </a:lnTo>
                  <a:lnTo>
                    <a:pt x="108839" y="1041539"/>
                  </a:lnTo>
                  <a:lnTo>
                    <a:pt x="108839" y="1044079"/>
                  </a:lnTo>
                  <a:lnTo>
                    <a:pt x="108521" y="1046619"/>
                  </a:lnTo>
                  <a:lnTo>
                    <a:pt x="108292" y="1049159"/>
                  </a:lnTo>
                  <a:lnTo>
                    <a:pt x="107022" y="1049159"/>
                  </a:lnTo>
                  <a:lnTo>
                    <a:pt x="107022" y="1047889"/>
                  </a:lnTo>
                  <a:lnTo>
                    <a:pt x="108127" y="1046619"/>
                  </a:lnTo>
                  <a:lnTo>
                    <a:pt x="108635" y="1044079"/>
                  </a:lnTo>
                  <a:lnTo>
                    <a:pt x="108839" y="1044079"/>
                  </a:lnTo>
                  <a:lnTo>
                    <a:pt x="108839" y="1041539"/>
                  </a:lnTo>
                  <a:lnTo>
                    <a:pt x="109575" y="1040269"/>
                  </a:lnTo>
                  <a:lnTo>
                    <a:pt x="106756" y="1040269"/>
                  </a:lnTo>
                  <a:lnTo>
                    <a:pt x="106591" y="1038999"/>
                  </a:lnTo>
                  <a:lnTo>
                    <a:pt x="106095" y="1035189"/>
                  </a:lnTo>
                  <a:lnTo>
                    <a:pt x="104267" y="1032649"/>
                  </a:lnTo>
                  <a:lnTo>
                    <a:pt x="102412" y="1038999"/>
                  </a:lnTo>
                  <a:lnTo>
                    <a:pt x="102412" y="1036459"/>
                  </a:lnTo>
                  <a:lnTo>
                    <a:pt x="103187" y="1033919"/>
                  </a:lnTo>
                  <a:lnTo>
                    <a:pt x="103568" y="1032649"/>
                  </a:lnTo>
                  <a:lnTo>
                    <a:pt x="103568" y="1030109"/>
                  </a:lnTo>
                  <a:lnTo>
                    <a:pt x="102412" y="1032649"/>
                  </a:lnTo>
                  <a:lnTo>
                    <a:pt x="102412" y="1028839"/>
                  </a:lnTo>
                  <a:lnTo>
                    <a:pt x="101269" y="1030109"/>
                  </a:lnTo>
                  <a:lnTo>
                    <a:pt x="101269" y="1031379"/>
                  </a:lnTo>
                  <a:lnTo>
                    <a:pt x="100114" y="1032649"/>
                  </a:lnTo>
                  <a:lnTo>
                    <a:pt x="100114" y="1030109"/>
                  </a:lnTo>
                  <a:lnTo>
                    <a:pt x="97815" y="1032649"/>
                  </a:lnTo>
                  <a:lnTo>
                    <a:pt x="97269" y="1033919"/>
                  </a:lnTo>
                  <a:lnTo>
                    <a:pt x="95262" y="1037729"/>
                  </a:lnTo>
                  <a:lnTo>
                    <a:pt x="58051" y="1023759"/>
                  </a:lnTo>
                  <a:lnTo>
                    <a:pt x="37973" y="1007249"/>
                  </a:lnTo>
                  <a:lnTo>
                    <a:pt x="35064" y="1003439"/>
                  </a:lnTo>
                  <a:lnTo>
                    <a:pt x="34099" y="1002169"/>
                  </a:lnTo>
                  <a:lnTo>
                    <a:pt x="31076" y="995819"/>
                  </a:lnTo>
                  <a:lnTo>
                    <a:pt x="27622" y="988199"/>
                  </a:lnTo>
                  <a:lnTo>
                    <a:pt x="26466" y="980579"/>
                  </a:lnTo>
                  <a:lnTo>
                    <a:pt x="28765" y="972959"/>
                  </a:lnTo>
                  <a:lnTo>
                    <a:pt x="34086" y="960259"/>
                  </a:lnTo>
                  <a:lnTo>
                    <a:pt x="43726" y="947559"/>
                  </a:lnTo>
                  <a:lnTo>
                    <a:pt x="55956" y="934859"/>
                  </a:lnTo>
                  <a:lnTo>
                    <a:pt x="69049" y="919619"/>
                  </a:lnTo>
                  <a:lnTo>
                    <a:pt x="82169" y="905649"/>
                  </a:lnTo>
                  <a:lnTo>
                    <a:pt x="108851" y="877709"/>
                  </a:lnTo>
                  <a:lnTo>
                    <a:pt x="121983" y="862469"/>
                  </a:lnTo>
                  <a:lnTo>
                    <a:pt x="124282" y="858659"/>
                  </a:lnTo>
                  <a:lnTo>
                    <a:pt x="130035" y="853579"/>
                  </a:lnTo>
                  <a:lnTo>
                    <a:pt x="140398" y="842149"/>
                  </a:lnTo>
                  <a:lnTo>
                    <a:pt x="143840" y="837069"/>
                  </a:lnTo>
                  <a:lnTo>
                    <a:pt x="149606" y="831989"/>
                  </a:lnTo>
                  <a:lnTo>
                    <a:pt x="156794" y="821829"/>
                  </a:lnTo>
                  <a:lnTo>
                    <a:pt x="165176" y="783729"/>
                  </a:lnTo>
                  <a:lnTo>
                    <a:pt x="164566" y="776109"/>
                  </a:lnTo>
                  <a:lnTo>
                    <a:pt x="163499" y="769759"/>
                  </a:lnTo>
                  <a:lnTo>
                    <a:pt x="162115" y="763409"/>
                  </a:lnTo>
                  <a:lnTo>
                    <a:pt x="160515" y="755789"/>
                  </a:lnTo>
                  <a:lnTo>
                    <a:pt x="158800" y="749439"/>
                  </a:lnTo>
                  <a:lnTo>
                    <a:pt x="156235" y="738009"/>
                  </a:lnTo>
                  <a:lnTo>
                    <a:pt x="153771" y="725309"/>
                  </a:lnTo>
                  <a:lnTo>
                    <a:pt x="151523" y="713879"/>
                  </a:lnTo>
                  <a:lnTo>
                    <a:pt x="149606" y="701179"/>
                  </a:lnTo>
                  <a:lnTo>
                    <a:pt x="147878" y="674509"/>
                  </a:lnTo>
                  <a:lnTo>
                    <a:pt x="147878" y="649109"/>
                  </a:lnTo>
                  <a:lnTo>
                    <a:pt x="153047" y="600849"/>
                  </a:lnTo>
                  <a:lnTo>
                    <a:pt x="161823" y="560209"/>
                  </a:lnTo>
                  <a:lnTo>
                    <a:pt x="173761" y="528459"/>
                  </a:lnTo>
                  <a:lnTo>
                    <a:pt x="178473" y="517029"/>
                  </a:lnTo>
                  <a:lnTo>
                    <a:pt x="182054" y="509409"/>
                  </a:lnTo>
                  <a:lnTo>
                    <a:pt x="183832" y="505599"/>
                  </a:lnTo>
                  <a:lnTo>
                    <a:pt x="189623" y="494169"/>
                  </a:lnTo>
                  <a:lnTo>
                    <a:pt x="195630" y="482739"/>
                  </a:lnTo>
                  <a:lnTo>
                    <a:pt x="205460" y="463689"/>
                  </a:lnTo>
                  <a:lnTo>
                    <a:pt x="208610" y="468769"/>
                  </a:lnTo>
                  <a:lnTo>
                    <a:pt x="211874" y="472579"/>
                  </a:lnTo>
                  <a:lnTo>
                    <a:pt x="215188" y="476389"/>
                  </a:lnTo>
                  <a:lnTo>
                    <a:pt x="223812" y="484009"/>
                  </a:lnTo>
                  <a:lnTo>
                    <a:pt x="232308" y="491629"/>
                  </a:lnTo>
                  <a:lnTo>
                    <a:pt x="240601" y="497979"/>
                  </a:lnTo>
                  <a:lnTo>
                    <a:pt x="248564" y="504329"/>
                  </a:lnTo>
                  <a:lnTo>
                    <a:pt x="249720" y="503059"/>
                  </a:lnTo>
                  <a:lnTo>
                    <a:pt x="247408" y="500519"/>
                  </a:lnTo>
                  <a:lnTo>
                    <a:pt x="250863" y="503059"/>
                  </a:lnTo>
                  <a:lnTo>
                    <a:pt x="258953" y="509409"/>
                  </a:lnTo>
                  <a:lnTo>
                    <a:pt x="266407" y="514489"/>
                  </a:lnTo>
                  <a:lnTo>
                    <a:pt x="273850" y="520839"/>
                  </a:lnTo>
                  <a:lnTo>
                    <a:pt x="281940" y="525919"/>
                  </a:lnTo>
                  <a:lnTo>
                    <a:pt x="283083" y="524649"/>
                  </a:lnTo>
                  <a:lnTo>
                    <a:pt x="289306" y="529729"/>
                  </a:lnTo>
                  <a:lnTo>
                    <a:pt x="295744" y="533539"/>
                  </a:lnTo>
                  <a:lnTo>
                    <a:pt x="302183" y="538619"/>
                  </a:lnTo>
                  <a:lnTo>
                    <a:pt x="308406" y="543699"/>
                  </a:lnTo>
                  <a:lnTo>
                    <a:pt x="320230" y="552589"/>
                  </a:lnTo>
                  <a:lnTo>
                    <a:pt x="331419" y="561479"/>
                  </a:lnTo>
                  <a:lnTo>
                    <a:pt x="341744" y="569099"/>
                  </a:lnTo>
                  <a:lnTo>
                    <a:pt x="350977" y="579259"/>
                  </a:lnTo>
                  <a:lnTo>
                    <a:pt x="350977" y="577989"/>
                  </a:lnTo>
                  <a:lnTo>
                    <a:pt x="356743" y="584339"/>
                  </a:lnTo>
                  <a:lnTo>
                    <a:pt x="361340" y="591959"/>
                  </a:lnTo>
                  <a:lnTo>
                    <a:pt x="363639" y="600849"/>
                  </a:lnTo>
                  <a:lnTo>
                    <a:pt x="364794" y="604659"/>
                  </a:lnTo>
                  <a:lnTo>
                    <a:pt x="365937" y="604659"/>
                  </a:lnTo>
                  <a:lnTo>
                    <a:pt x="367093" y="608469"/>
                  </a:lnTo>
                  <a:lnTo>
                    <a:pt x="365937" y="612279"/>
                  </a:lnTo>
                  <a:lnTo>
                    <a:pt x="365937" y="616089"/>
                  </a:lnTo>
                  <a:lnTo>
                    <a:pt x="365137" y="623709"/>
                  </a:lnTo>
                  <a:lnTo>
                    <a:pt x="362927" y="632599"/>
                  </a:lnTo>
                  <a:lnTo>
                    <a:pt x="359625" y="642759"/>
                  </a:lnTo>
                  <a:lnTo>
                    <a:pt x="355587" y="652919"/>
                  </a:lnTo>
                  <a:lnTo>
                    <a:pt x="353288" y="659269"/>
                  </a:lnTo>
                  <a:lnTo>
                    <a:pt x="349834" y="665619"/>
                  </a:lnTo>
                  <a:lnTo>
                    <a:pt x="346379" y="674509"/>
                  </a:lnTo>
                  <a:lnTo>
                    <a:pt x="345224" y="677049"/>
                  </a:lnTo>
                  <a:lnTo>
                    <a:pt x="341782" y="691019"/>
                  </a:lnTo>
                  <a:lnTo>
                    <a:pt x="340626" y="694829"/>
                  </a:lnTo>
                  <a:lnTo>
                    <a:pt x="340575" y="701179"/>
                  </a:lnTo>
                  <a:lnTo>
                    <a:pt x="343357" y="750709"/>
                  </a:lnTo>
                  <a:lnTo>
                    <a:pt x="362496" y="797699"/>
                  </a:lnTo>
                  <a:lnTo>
                    <a:pt x="375437" y="814209"/>
                  </a:lnTo>
                  <a:lnTo>
                    <a:pt x="382562" y="823099"/>
                  </a:lnTo>
                  <a:lnTo>
                    <a:pt x="390105" y="830719"/>
                  </a:lnTo>
                  <a:lnTo>
                    <a:pt x="395503" y="835799"/>
                  </a:lnTo>
                  <a:lnTo>
                    <a:pt x="401332" y="842149"/>
                  </a:lnTo>
                  <a:lnTo>
                    <a:pt x="407581" y="847229"/>
                  </a:lnTo>
                  <a:lnTo>
                    <a:pt x="414274" y="853579"/>
                  </a:lnTo>
                  <a:lnTo>
                    <a:pt x="428078" y="863739"/>
                  </a:lnTo>
                  <a:lnTo>
                    <a:pt x="441896" y="871359"/>
                  </a:lnTo>
                  <a:lnTo>
                    <a:pt x="441896" y="870089"/>
                  </a:lnTo>
                  <a:lnTo>
                    <a:pt x="472960" y="877709"/>
                  </a:lnTo>
                  <a:lnTo>
                    <a:pt x="482168" y="880249"/>
                  </a:lnTo>
                  <a:lnTo>
                    <a:pt x="478713" y="875169"/>
                  </a:lnTo>
                  <a:lnTo>
                    <a:pt x="488264" y="878979"/>
                  </a:lnTo>
                  <a:lnTo>
                    <a:pt x="498132" y="881519"/>
                  </a:lnTo>
                  <a:lnTo>
                    <a:pt x="506069" y="884059"/>
                  </a:lnTo>
                  <a:lnTo>
                    <a:pt x="509790" y="884059"/>
                  </a:lnTo>
                  <a:lnTo>
                    <a:pt x="513918" y="882789"/>
                  </a:lnTo>
                  <a:lnTo>
                    <a:pt x="522160" y="881519"/>
                  </a:lnTo>
                  <a:lnTo>
                    <a:pt x="536003" y="881519"/>
                  </a:lnTo>
                  <a:lnTo>
                    <a:pt x="556971" y="882789"/>
                  </a:lnTo>
                  <a:lnTo>
                    <a:pt x="567410" y="885329"/>
                  </a:lnTo>
                  <a:lnTo>
                    <a:pt x="578396" y="886599"/>
                  </a:lnTo>
                  <a:lnTo>
                    <a:pt x="587883" y="887869"/>
                  </a:lnTo>
                  <a:lnTo>
                    <a:pt x="593788" y="887869"/>
                  </a:lnTo>
                  <a:lnTo>
                    <a:pt x="594296" y="886599"/>
                  </a:lnTo>
                  <a:close/>
                </a:path>
                <a:path w="1382395" h="1896745">
                  <a:moveTo>
                    <a:pt x="695058" y="104609"/>
                  </a:moveTo>
                  <a:lnTo>
                    <a:pt x="694194" y="101155"/>
                  </a:lnTo>
                  <a:lnTo>
                    <a:pt x="585736" y="101155"/>
                  </a:lnTo>
                  <a:lnTo>
                    <a:pt x="586892" y="102311"/>
                  </a:lnTo>
                  <a:lnTo>
                    <a:pt x="589191" y="102311"/>
                  </a:lnTo>
                  <a:lnTo>
                    <a:pt x="605624" y="103136"/>
                  </a:lnTo>
                  <a:lnTo>
                    <a:pt x="622274" y="103746"/>
                  </a:lnTo>
                  <a:lnTo>
                    <a:pt x="639356" y="103924"/>
                  </a:lnTo>
                  <a:lnTo>
                    <a:pt x="657085" y="103454"/>
                  </a:lnTo>
                  <a:lnTo>
                    <a:pt x="661682" y="102311"/>
                  </a:lnTo>
                  <a:lnTo>
                    <a:pt x="678954" y="102311"/>
                  </a:lnTo>
                  <a:lnTo>
                    <a:pt x="688149" y="103454"/>
                  </a:lnTo>
                  <a:lnTo>
                    <a:pt x="695058" y="104609"/>
                  </a:lnTo>
                  <a:close/>
                </a:path>
                <a:path w="1382395" h="1896745">
                  <a:moveTo>
                    <a:pt x="719226" y="91960"/>
                  </a:moveTo>
                  <a:lnTo>
                    <a:pt x="535660" y="91960"/>
                  </a:lnTo>
                  <a:lnTo>
                    <a:pt x="537400" y="93116"/>
                  </a:lnTo>
                  <a:lnTo>
                    <a:pt x="542010" y="94259"/>
                  </a:lnTo>
                  <a:lnTo>
                    <a:pt x="545465" y="96558"/>
                  </a:lnTo>
                  <a:lnTo>
                    <a:pt x="552361" y="97713"/>
                  </a:lnTo>
                  <a:lnTo>
                    <a:pt x="560425" y="100012"/>
                  </a:lnTo>
                  <a:lnTo>
                    <a:pt x="567321" y="100012"/>
                  </a:lnTo>
                  <a:lnTo>
                    <a:pt x="571931" y="100012"/>
                  </a:lnTo>
                  <a:lnTo>
                    <a:pt x="693902" y="100012"/>
                  </a:lnTo>
                  <a:lnTo>
                    <a:pt x="711174" y="98856"/>
                  </a:lnTo>
                  <a:lnTo>
                    <a:pt x="707720" y="93116"/>
                  </a:lnTo>
                  <a:lnTo>
                    <a:pt x="712317" y="93116"/>
                  </a:lnTo>
                  <a:lnTo>
                    <a:pt x="719226" y="94259"/>
                  </a:lnTo>
                  <a:lnTo>
                    <a:pt x="719226" y="93116"/>
                  </a:lnTo>
                  <a:lnTo>
                    <a:pt x="719226" y="91960"/>
                  </a:lnTo>
                  <a:close/>
                </a:path>
                <a:path w="1382395" h="1896745">
                  <a:moveTo>
                    <a:pt x="739571" y="803897"/>
                  </a:moveTo>
                  <a:lnTo>
                    <a:pt x="736485" y="806970"/>
                  </a:lnTo>
                  <a:lnTo>
                    <a:pt x="736485" y="807720"/>
                  </a:lnTo>
                  <a:lnTo>
                    <a:pt x="739571" y="803897"/>
                  </a:lnTo>
                  <a:close/>
                </a:path>
                <a:path w="1382395" h="1896745">
                  <a:moveTo>
                    <a:pt x="740829" y="802322"/>
                  </a:moveTo>
                  <a:lnTo>
                    <a:pt x="739571" y="803897"/>
                  </a:lnTo>
                  <a:lnTo>
                    <a:pt x="740130" y="803338"/>
                  </a:lnTo>
                  <a:lnTo>
                    <a:pt x="740829" y="802322"/>
                  </a:lnTo>
                  <a:close/>
                </a:path>
                <a:path w="1382395" h="1896745">
                  <a:moveTo>
                    <a:pt x="744410" y="798652"/>
                  </a:moveTo>
                  <a:lnTo>
                    <a:pt x="741667" y="801116"/>
                  </a:lnTo>
                  <a:lnTo>
                    <a:pt x="740829" y="802322"/>
                  </a:lnTo>
                  <a:lnTo>
                    <a:pt x="741324" y="801712"/>
                  </a:lnTo>
                  <a:lnTo>
                    <a:pt x="744410" y="798652"/>
                  </a:lnTo>
                  <a:close/>
                </a:path>
                <a:path w="1382395" h="1896745">
                  <a:moveTo>
                    <a:pt x="746150" y="797204"/>
                  </a:moveTo>
                  <a:lnTo>
                    <a:pt x="745705" y="797458"/>
                  </a:lnTo>
                  <a:lnTo>
                    <a:pt x="745134" y="797928"/>
                  </a:lnTo>
                  <a:lnTo>
                    <a:pt x="744410" y="798652"/>
                  </a:lnTo>
                  <a:lnTo>
                    <a:pt x="744931" y="798182"/>
                  </a:lnTo>
                  <a:lnTo>
                    <a:pt x="745515" y="797699"/>
                  </a:lnTo>
                  <a:lnTo>
                    <a:pt x="746150" y="797204"/>
                  </a:lnTo>
                  <a:close/>
                </a:path>
                <a:path w="1382395" h="1896745">
                  <a:moveTo>
                    <a:pt x="751446" y="80467"/>
                  </a:moveTo>
                  <a:lnTo>
                    <a:pt x="743394" y="79324"/>
                  </a:lnTo>
                  <a:lnTo>
                    <a:pt x="745693" y="77025"/>
                  </a:lnTo>
                  <a:lnTo>
                    <a:pt x="694626" y="75438"/>
                  </a:lnTo>
                  <a:lnTo>
                    <a:pt x="669467" y="73952"/>
                  </a:lnTo>
                  <a:lnTo>
                    <a:pt x="644423" y="71272"/>
                  </a:lnTo>
                  <a:lnTo>
                    <a:pt x="637146" y="70840"/>
                  </a:lnTo>
                  <a:lnTo>
                    <a:pt x="592645" y="64376"/>
                  </a:lnTo>
                  <a:lnTo>
                    <a:pt x="548919" y="55181"/>
                  </a:lnTo>
                  <a:lnTo>
                    <a:pt x="538556" y="50584"/>
                  </a:lnTo>
                  <a:lnTo>
                    <a:pt x="537400" y="50584"/>
                  </a:lnTo>
                  <a:lnTo>
                    <a:pt x="532803" y="48285"/>
                  </a:lnTo>
                  <a:lnTo>
                    <a:pt x="522439" y="41389"/>
                  </a:lnTo>
                  <a:lnTo>
                    <a:pt x="515543" y="34493"/>
                  </a:lnTo>
                  <a:lnTo>
                    <a:pt x="513245" y="33337"/>
                  </a:lnTo>
                  <a:lnTo>
                    <a:pt x="510933" y="29895"/>
                  </a:lnTo>
                  <a:lnTo>
                    <a:pt x="510921" y="31076"/>
                  </a:lnTo>
                  <a:lnTo>
                    <a:pt x="509790" y="33337"/>
                  </a:lnTo>
                  <a:lnTo>
                    <a:pt x="509790" y="34493"/>
                  </a:lnTo>
                  <a:lnTo>
                    <a:pt x="509422" y="33413"/>
                  </a:lnTo>
                  <a:lnTo>
                    <a:pt x="509016" y="32194"/>
                  </a:lnTo>
                  <a:lnTo>
                    <a:pt x="508254" y="29895"/>
                  </a:lnTo>
                  <a:lnTo>
                    <a:pt x="507492" y="27584"/>
                  </a:lnTo>
                  <a:lnTo>
                    <a:pt x="506336" y="26441"/>
                  </a:lnTo>
                  <a:lnTo>
                    <a:pt x="504037" y="19545"/>
                  </a:lnTo>
                  <a:lnTo>
                    <a:pt x="501738" y="22987"/>
                  </a:lnTo>
                  <a:lnTo>
                    <a:pt x="498284" y="27584"/>
                  </a:lnTo>
                  <a:lnTo>
                    <a:pt x="497128" y="29895"/>
                  </a:lnTo>
                  <a:lnTo>
                    <a:pt x="494830" y="27584"/>
                  </a:lnTo>
                  <a:lnTo>
                    <a:pt x="493674" y="32194"/>
                  </a:lnTo>
                  <a:lnTo>
                    <a:pt x="493166" y="30683"/>
                  </a:lnTo>
                  <a:lnTo>
                    <a:pt x="492912" y="29629"/>
                  </a:lnTo>
                  <a:lnTo>
                    <a:pt x="492760" y="28613"/>
                  </a:lnTo>
                  <a:lnTo>
                    <a:pt x="493039" y="30683"/>
                  </a:lnTo>
                  <a:lnTo>
                    <a:pt x="493141" y="32194"/>
                  </a:lnTo>
                  <a:lnTo>
                    <a:pt x="493204" y="33413"/>
                  </a:lnTo>
                  <a:lnTo>
                    <a:pt x="491375" y="32194"/>
                  </a:lnTo>
                  <a:lnTo>
                    <a:pt x="491337" y="28613"/>
                  </a:lnTo>
                  <a:lnTo>
                    <a:pt x="490220" y="25298"/>
                  </a:lnTo>
                  <a:lnTo>
                    <a:pt x="490220" y="33337"/>
                  </a:lnTo>
                  <a:lnTo>
                    <a:pt x="489077" y="33337"/>
                  </a:lnTo>
                  <a:lnTo>
                    <a:pt x="487934" y="31076"/>
                  </a:lnTo>
                  <a:lnTo>
                    <a:pt x="488022" y="30683"/>
                  </a:lnTo>
                  <a:lnTo>
                    <a:pt x="488581" y="28740"/>
                  </a:lnTo>
                  <a:lnTo>
                    <a:pt x="488924" y="27520"/>
                  </a:lnTo>
                  <a:lnTo>
                    <a:pt x="490220" y="33337"/>
                  </a:lnTo>
                  <a:lnTo>
                    <a:pt x="490220" y="25298"/>
                  </a:lnTo>
                  <a:lnTo>
                    <a:pt x="490220" y="22987"/>
                  </a:lnTo>
                  <a:lnTo>
                    <a:pt x="490220" y="21844"/>
                  </a:lnTo>
                  <a:lnTo>
                    <a:pt x="487921" y="22987"/>
                  </a:lnTo>
                  <a:lnTo>
                    <a:pt x="487921" y="28740"/>
                  </a:lnTo>
                  <a:lnTo>
                    <a:pt x="486778" y="22987"/>
                  </a:lnTo>
                  <a:lnTo>
                    <a:pt x="486778" y="20688"/>
                  </a:lnTo>
                  <a:lnTo>
                    <a:pt x="486778" y="13792"/>
                  </a:lnTo>
                  <a:lnTo>
                    <a:pt x="484466" y="14947"/>
                  </a:lnTo>
                  <a:lnTo>
                    <a:pt x="483323" y="20688"/>
                  </a:lnTo>
                  <a:lnTo>
                    <a:pt x="483323" y="16090"/>
                  </a:lnTo>
                  <a:lnTo>
                    <a:pt x="484466" y="13792"/>
                  </a:lnTo>
                  <a:lnTo>
                    <a:pt x="485622" y="11493"/>
                  </a:lnTo>
                  <a:lnTo>
                    <a:pt x="486778" y="6896"/>
                  </a:lnTo>
                  <a:lnTo>
                    <a:pt x="485622" y="9194"/>
                  </a:lnTo>
                  <a:lnTo>
                    <a:pt x="484466" y="12649"/>
                  </a:lnTo>
                  <a:lnTo>
                    <a:pt x="483323" y="13792"/>
                  </a:lnTo>
                  <a:lnTo>
                    <a:pt x="483323" y="11493"/>
                  </a:lnTo>
                  <a:lnTo>
                    <a:pt x="482168" y="13792"/>
                  </a:lnTo>
                  <a:lnTo>
                    <a:pt x="482168" y="12649"/>
                  </a:lnTo>
                  <a:lnTo>
                    <a:pt x="483323" y="10350"/>
                  </a:lnTo>
                  <a:lnTo>
                    <a:pt x="483323" y="11493"/>
                  </a:lnTo>
                  <a:lnTo>
                    <a:pt x="485622" y="6896"/>
                  </a:lnTo>
                  <a:lnTo>
                    <a:pt x="484466" y="6896"/>
                  </a:lnTo>
                  <a:lnTo>
                    <a:pt x="484466" y="8051"/>
                  </a:lnTo>
                  <a:lnTo>
                    <a:pt x="483323" y="9194"/>
                  </a:lnTo>
                  <a:lnTo>
                    <a:pt x="479869" y="12649"/>
                  </a:lnTo>
                  <a:lnTo>
                    <a:pt x="476415" y="18389"/>
                  </a:lnTo>
                  <a:lnTo>
                    <a:pt x="475259" y="25285"/>
                  </a:lnTo>
                  <a:lnTo>
                    <a:pt x="475259" y="28740"/>
                  </a:lnTo>
                  <a:lnTo>
                    <a:pt x="490220" y="65519"/>
                  </a:lnTo>
                  <a:lnTo>
                    <a:pt x="517842" y="86220"/>
                  </a:lnTo>
                  <a:lnTo>
                    <a:pt x="517842" y="83921"/>
                  </a:lnTo>
                  <a:lnTo>
                    <a:pt x="518998" y="85064"/>
                  </a:lnTo>
                  <a:lnTo>
                    <a:pt x="524751" y="86220"/>
                  </a:lnTo>
                  <a:lnTo>
                    <a:pt x="528205" y="90817"/>
                  </a:lnTo>
                  <a:lnTo>
                    <a:pt x="533958" y="90817"/>
                  </a:lnTo>
                  <a:lnTo>
                    <a:pt x="719607" y="90817"/>
                  </a:lnTo>
                  <a:lnTo>
                    <a:pt x="720382" y="88519"/>
                  </a:lnTo>
                  <a:lnTo>
                    <a:pt x="723823" y="83921"/>
                  </a:lnTo>
                  <a:lnTo>
                    <a:pt x="735330" y="81622"/>
                  </a:lnTo>
                  <a:lnTo>
                    <a:pt x="739940" y="81622"/>
                  </a:lnTo>
                  <a:lnTo>
                    <a:pt x="746848" y="82765"/>
                  </a:lnTo>
                  <a:lnTo>
                    <a:pt x="749147" y="81622"/>
                  </a:lnTo>
                  <a:lnTo>
                    <a:pt x="751446" y="80467"/>
                  </a:lnTo>
                  <a:close/>
                </a:path>
                <a:path w="1382395" h="1896745">
                  <a:moveTo>
                    <a:pt x="755561" y="12700"/>
                  </a:moveTo>
                  <a:lnTo>
                    <a:pt x="751027" y="6096"/>
                  </a:lnTo>
                  <a:lnTo>
                    <a:pt x="752030" y="12700"/>
                  </a:lnTo>
                  <a:lnTo>
                    <a:pt x="755561" y="12700"/>
                  </a:lnTo>
                  <a:close/>
                </a:path>
                <a:path w="1382395" h="1896745">
                  <a:moveTo>
                    <a:pt x="759167" y="17221"/>
                  </a:moveTo>
                  <a:lnTo>
                    <a:pt x="759015" y="16332"/>
                  </a:lnTo>
                  <a:lnTo>
                    <a:pt x="756043" y="12700"/>
                  </a:lnTo>
                  <a:lnTo>
                    <a:pt x="755561" y="12700"/>
                  </a:lnTo>
                  <a:lnTo>
                    <a:pt x="759167" y="17221"/>
                  </a:lnTo>
                  <a:close/>
                </a:path>
                <a:path w="1382395" h="1896745">
                  <a:moveTo>
                    <a:pt x="759498" y="12700"/>
                  </a:moveTo>
                  <a:lnTo>
                    <a:pt x="750328" y="1447"/>
                  </a:lnTo>
                  <a:lnTo>
                    <a:pt x="750100" y="0"/>
                  </a:lnTo>
                  <a:lnTo>
                    <a:pt x="749147" y="0"/>
                  </a:lnTo>
                  <a:lnTo>
                    <a:pt x="746848" y="0"/>
                  </a:lnTo>
                  <a:lnTo>
                    <a:pt x="751027" y="6096"/>
                  </a:lnTo>
                  <a:lnTo>
                    <a:pt x="750963" y="5689"/>
                  </a:lnTo>
                  <a:lnTo>
                    <a:pt x="756043" y="12700"/>
                  </a:lnTo>
                  <a:lnTo>
                    <a:pt x="758355" y="12700"/>
                  </a:lnTo>
                  <a:lnTo>
                    <a:pt x="759498" y="12700"/>
                  </a:lnTo>
                  <a:close/>
                </a:path>
                <a:path w="1382395" h="1896745">
                  <a:moveTo>
                    <a:pt x="762266" y="20320"/>
                  </a:moveTo>
                  <a:lnTo>
                    <a:pt x="760818" y="16332"/>
                  </a:lnTo>
                  <a:lnTo>
                    <a:pt x="759015" y="16332"/>
                  </a:lnTo>
                  <a:lnTo>
                    <a:pt x="762266" y="20320"/>
                  </a:lnTo>
                  <a:close/>
                </a:path>
                <a:path w="1382395" h="1896745">
                  <a:moveTo>
                    <a:pt x="795959" y="39014"/>
                  </a:moveTo>
                  <a:lnTo>
                    <a:pt x="795731" y="38100"/>
                  </a:lnTo>
                  <a:lnTo>
                    <a:pt x="795172" y="38100"/>
                  </a:lnTo>
                  <a:lnTo>
                    <a:pt x="795959" y="39014"/>
                  </a:lnTo>
                  <a:close/>
                </a:path>
                <a:path w="1382395" h="1896745">
                  <a:moveTo>
                    <a:pt x="806132" y="50850"/>
                  </a:moveTo>
                  <a:close/>
                </a:path>
                <a:path w="1382395" h="1896745">
                  <a:moveTo>
                    <a:pt x="815898" y="59982"/>
                  </a:moveTo>
                  <a:lnTo>
                    <a:pt x="812660" y="50800"/>
                  </a:lnTo>
                  <a:lnTo>
                    <a:pt x="811771" y="50800"/>
                  </a:lnTo>
                  <a:lnTo>
                    <a:pt x="813955" y="58496"/>
                  </a:lnTo>
                  <a:lnTo>
                    <a:pt x="815898" y="59982"/>
                  </a:lnTo>
                  <a:close/>
                </a:path>
                <a:path w="1382395" h="1896745">
                  <a:moveTo>
                    <a:pt x="832129" y="66230"/>
                  </a:moveTo>
                  <a:lnTo>
                    <a:pt x="830237" y="63500"/>
                  </a:lnTo>
                  <a:lnTo>
                    <a:pt x="831634" y="65684"/>
                  </a:lnTo>
                  <a:lnTo>
                    <a:pt x="832129" y="66230"/>
                  </a:lnTo>
                  <a:close/>
                </a:path>
                <a:path w="1382395" h="1896745">
                  <a:moveTo>
                    <a:pt x="877417" y="72745"/>
                  </a:moveTo>
                  <a:lnTo>
                    <a:pt x="871956" y="63500"/>
                  </a:lnTo>
                  <a:lnTo>
                    <a:pt x="864222" y="63500"/>
                  </a:lnTo>
                  <a:lnTo>
                    <a:pt x="877417" y="72745"/>
                  </a:lnTo>
                  <a:close/>
                </a:path>
                <a:path w="1382395" h="1896745">
                  <a:moveTo>
                    <a:pt x="891311" y="805827"/>
                  </a:moveTo>
                  <a:lnTo>
                    <a:pt x="890689" y="804672"/>
                  </a:lnTo>
                  <a:lnTo>
                    <a:pt x="882205" y="793178"/>
                  </a:lnTo>
                  <a:lnTo>
                    <a:pt x="879843" y="789978"/>
                  </a:lnTo>
                  <a:lnTo>
                    <a:pt x="849261" y="764438"/>
                  </a:lnTo>
                  <a:lnTo>
                    <a:pt x="848106" y="763295"/>
                  </a:lnTo>
                  <a:lnTo>
                    <a:pt x="846963" y="763295"/>
                  </a:lnTo>
                  <a:lnTo>
                    <a:pt x="844651" y="762139"/>
                  </a:lnTo>
                  <a:lnTo>
                    <a:pt x="835253" y="757618"/>
                  </a:lnTo>
                  <a:lnTo>
                    <a:pt x="824661" y="754380"/>
                  </a:lnTo>
                  <a:lnTo>
                    <a:pt x="813422" y="752436"/>
                  </a:lnTo>
                  <a:lnTo>
                    <a:pt x="802081" y="751789"/>
                  </a:lnTo>
                  <a:lnTo>
                    <a:pt x="790956" y="752602"/>
                  </a:lnTo>
                  <a:lnTo>
                    <a:pt x="750150" y="771474"/>
                  </a:lnTo>
                  <a:lnTo>
                    <a:pt x="739940" y="781685"/>
                  </a:lnTo>
                  <a:lnTo>
                    <a:pt x="743394" y="779386"/>
                  </a:lnTo>
                  <a:lnTo>
                    <a:pt x="747991" y="777087"/>
                  </a:lnTo>
                  <a:lnTo>
                    <a:pt x="751446" y="775931"/>
                  </a:lnTo>
                  <a:lnTo>
                    <a:pt x="750290" y="776770"/>
                  </a:lnTo>
                  <a:lnTo>
                    <a:pt x="750290" y="798918"/>
                  </a:lnTo>
                  <a:lnTo>
                    <a:pt x="747991" y="801230"/>
                  </a:lnTo>
                  <a:lnTo>
                    <a:pt x="740359" y="807148"/>
                  </a:lnTo>
                  <a:lnTo>
                    <a:pt x="748944" y="796874"/>
                  </a:lnTo>
                  <a:lnTo>
                    <a:pt x="749147" y="796620"/>
                  </a:lnTo>
                  <a:lnTo>
                    <a:pt x="750290" y="798918"/>
                  </a:lnTo>
                  <a:lnTo>
                    <a:pt x="750290" y="776770"/>
                  </a:lnTo>
                  <a:lnTo>
                    <a:pt x="743394" y="781685"/>
                  </a:lnTo>
                  <a:lnTo>
                    <a:pt x="736485" y="788581"/>
                  </a:lnTo>
                  <a:lnTo>
                    <a:pt x="734187" y="792022"/>
                  </a:lnTo>
                  <a:lnTo>
                    <a:pt x="728713" y="800506"/>
                  </a:lnTo>
                  <a:lnTo>
                    <a:pt x="728738" y="801230"/>
                  </a:lnTo>
                  <a:lnTo>
                    <a:pt x="729145" y="802665"/>
                  </a:lnTo>
                  <a:lnTo>
                    <a:pt x="733374" y="800760"/>
                  </a:lnTo>
                  <a:lnTo>
                    <a:pt x="738784" y="797775"/>
                  </a:lnTo>
                  <a:lnTo>
                    <a:pt x="743394" y="795477"/>
                  </a:lnTo>
                  <a:lnTo>
                    <a:pt x="739940" y="801230"/>
                  </a:lnTo>
                  <a:lnTo>
                    <a:pt x="746848" y="796620"/>
                  </a:lnTo>
                  <a:lnTo>
                    <a:pt x="746569" y="796836"/>
                  </a:lnTo>
                  <a:lnTo>
                    <a:pt x="746404" y="797001"/>
                  </a:lnTo>
                  <a:lnTo>
                    <a:pt x="746150" y="797204"/>
                  </a:lnTo>
                  <a:lnTo>
                    <a:pt x="746709" y="796874"/>
                  </a:lnTo>
                  <a:lnTo>
                    <a:pt x="747064" y="796874"/>
                  </a:lnTo>
                  <a:lnTo>
                    <a:pt x="746848" y="797775"/>
                  </a:lnTo>
                  <a:lnTo>
                    <a:pt x="742238" y="801230"/>
                  </a:lnTo>
                  <a:lnTo>
                    <a:pt x="738784" y="806970"/>
                  </a:lnTo>
                  <a:lnTo>
                    <a:pt x="735330" y="811568"/>
                  </a:lnTo>
                  <a:lnTo>
                    <a:pt x="737641" y="810425"/>
                  </a:lnTo>
                  <a:lnTo>
                    <a:pt x="737997" y="809993"/>
                  </a:lnTo>
                  <a:lnTo>
                    <a:pt x="738784" y="811568"/>
                  </a:lnTo>
                  <a:lnTo>
                    <a:pt x="744537" y="805827"/>
                  </a:lnTo>
                  <a:lnTo>
                    <a:pt x="738784" y="812723"/>
                  </a:lnTo>
                  <a:lnTo>
                    <a:pt x="735330" y="818464"/>
                  </a:lnTo>
                  <a:lnTo>
                    <a:pt x="735330" y="820762"/>
                  </a:lnTo>
                  <a:lnTo>
                    <a:pt x="734187" y="823061"/>
                  </a:lnTo>
                  <a:lnTo>
                    <a:pt x="736485" y="823061"/>
                  </a:lnTo>
                  <a:lnTo>
                    <a:pt x="742238" y="817321"/>
                  </a:lnTo>
                  <a:lnTo>
                    <a:pt x="738784" y="821918"/>
                  </a:lnTo>
                  <a:lnTo>
                    <a:pt x="734187" y="827659"/>
                  </a:lnTo>
                  <a:lnTo>
                    <a:pt x="733031" y="829957"/>
                  </a:lnTo>
                  <a:lnTo>
                    <a:pt x="735101" y="827201"/>
                  </a:lnTo>
                  <a:lnTo>
                    <a:pt x="734187" y="829957"/>
                  </a:lnTo>
                  <a:lnTo>
                    <a:pt x="733031" y="832256"/>
                  </a:lnTo>
                  <a:lnTo>
                    <a:pt x="734187" y="831113"/>
                  </a:lnTo>
                  <a:lnTo>
                    <a:pt x="735330" y="828814"/>
                  </a:lnTo>
                  <a:lnTo>
                    <a:pt x="738784" y="825360"/>
                  </a:lnTo>
                  <a:lnTo>
                    <a:pt x="737641" y="827659"/>
                  </a:lnTo>
                  <a:lnTo>
                    <a:pt x="736485" y="828814"/>
                  </a:lnTo>
                  <a:lnTo>
                    <a:pt x="735330" y="831113"/>
                  </a:lnTo>
                  <a:lnTo>
                    <a:pt x="736485" y="829957"/>
                  </a:lnTo>
                  <a:lnTo>
                    <a:pt x="738784" y="828814"/>
                  </a:lnTo>
                  <a:lnTo>
                    <a:pt x="742238" y="825360"/>
                  </a:lnTo>
                  <a:lnTo>
                    <a:pt x="743394" y="824217"/>
                  </a:lnTo>
                  <a:lnTo>
                    <a:pt x="745693" y="821918"/>
                  </a:lnTo>
                  <a:lnTo>
                    <a:pt x="751446" y="818464"/>
                  </a:lnTo>
                  <a:lnTo>
                    <a:pt x="752208" y="817321"/>
                  </a:lnTo>
                  <a:lnTo>
                    <a:pt x="753745" y="815022"/>
                  </a:lnTo>
                  <a:lnTo>
                    <a:pt x="761911" y="807059"/>
                  </a:lnTo>
                  <a:lnTo>
                    <a:pt x="763574" y="805827"/>
                  </a:lnTo>
                  <a:lnTo>
                    <a:pt x="770724" y="800506"/>
                  </a:lnTo>
                  <a:lnTo>
                    <a:pt x="809993" y="789012"/>
                  </a:lnTo>
                  <a:lnTo>
                    <a:pt x="820000" y="791222"/>
                  </a:lnTo>
                  <a:lnTo>
                    <a:pt x="829703" y="795477"/>
                  </a:lnTo>
                  <a:lnTo>
                    <a:pt x="829703" y="794321"/>
                  </a:lnTo>
                  <a:lnTo>
                    <a:pt x="828548" y="793178"/>
                  </a:lnTo>
                  <a:lnTo>
                    <a:pt x="830846" y="794321"/>
                  </a:lnTo>
                  <a:lnTo>
                    <a:pt x="837755" y="796620"/>
                  </a:lnTo>
                  <a:lnTo>
                    <a:pt x="841209" y="802373"/>
                  </a:lnTo>
                  <a:lnTo>
                    <a:pt x="845515" y="805827"/>
                  </a:lnTo>
                  <a:lnTo>
                    <a:pt x="848106" y="805827"/>
                  </a:lnTo>
                  <a:lnTo>
                    <a:pt x="891311" y="805827"/>
                  </a:lnTo>
                  <a:close/>
                </a:path>
                <a:path w="1382395" h="1896745">
                  <a:moveTo>
                    <a:pt x="912545" y="881684"/>
                  </a:moveTo>
                  <a:lnTo>
                    <a:pt x="906792" y="840600"/>
                  </a:lnTo>
                  <a:lnTo>
                    <a:pt x="891946" y="806970"/>
                  </a:lnTo>
                  <a:lnTo>
                    <a:pt x="848956" y="806970"/>
                  </a:lnTo>
                  <a:lnTo>
                    <a:pt x="855014" y="815022"/>
                  </a:lnTo>
                  <a:lnTo>
                    <a:pt x="858469" y="820762"/>
                  </a:lnTo>
                  <a:lnTo>
                    <a:pt x="863231" y="828052"/>
                  </a:lnTo>
                  <a:lnTo>
                    <a:pt x="867244" y="836002"/>
                  </a:lnTo>
                  <a:lnTo>
                    <a:pt x="870597" y="844372"/>
                  </a:lnTo>
                  <a:lnTo>
                    <a:pt x="873429" y="852957"/>
                  </a:lnTo>
                  <a:lnTo>
                    <a:pt x="874572" y="851801"/>
                  </a:lnTo>
                  <a:lnTo>
                    <a:pt x="874572" y="852957"/>
                  </a:lnTo>
                  <a:lnTo>
                    <a:pt x="875728" y="857554"/>
                  </a:lnTo>
                  <a:lnTo>
                    <a:pt x="876884" y="864450"/>
                  </a:lnTo>
                  <a:lnTo>
                    <a:pt x="876884" y="877087"/>
                  </a:lnTo>
                  <a:lnTo>
                    <a:pt x="878027" y="877087"/>
                  </a:lnTo>
                  <a:lnTo>
                    <a:pt x="878027" y="886294"/>
                  </a:lnTo>
                  <a:lnTo>
                    <a:pt x="867676" y="942047"/>
                  </a:lnTo>
                  <a:lnTo>
                    <a:pt x="833145" y="994346"/>
                  </a:lnTo>
                  <a:lnTo>
                    <a:pt x="805065" y="1021702"/>
                  </a:lnTo>
                  <a:lnTo>
                    <a:pt x="775614" y="1038021"/>
                  </a:lnTo>
                  <a:lnTo>
                    <a:pt x="773899" y="1042733"/>
                  </a:lnTo>
                  <a:lnTo>
                    <a:pt x="766267" y="1049807"/>
                  </a:lnTo>
                  <a:lnTo>
                    <a:pt x="759269" y="1056449"/>
                  </a:lnTo>
                  <a:lnTo>
                    <a:pt x="759498" y="1059865"/>
                  </a:lnTo>
                  <a:lnTo>
                    <a:pt x="751446" y="1063320"/>
                  </a:lnTo>
                  <a:lnTo>
                    <a:pt x="738784" y="1069060"/>
                  </a:lnTo>
                  <a:lnTo>
                    <a:pt x="737641" y="1070216"/>
                  </a:lnTo>
                  <a:lnTo>
                    <a:pt x="737641" y="1072515"/>
                  </a:lnTo>
                  <a:lnTo>
                    <a:pt x="735330" y="1075956"/>
                  </a:lnTo>
                  <a:lnTo>
                    <a:pt x="729576" y="1078255"/>
                  </a:lnTo>
                  <a:lnTo>
                    <a:pt x="722680" y="1081709"/>
                  </a:lnTo>
                  <a:lnTo>
                    <a:pt x="716927" y="1081709"/>
                  </a:lnTo>
                  <a:lnTo>
                    <a:pt x="711174" y="1082852"/>
                  </a:lnTo>
                  <a:lnTo>
                    <a:pt x="703110" y="1082852"/>
                  </a:lnTo>
                  <a:lnTo>
                    <a:pt x="670890" y="1050671"/>
                  </a:lnTo>
                  <a:lnTo>
                    <a:pt x="672045" y="1041476"/>
                  </a:lnTo>
                  <a:lnTo>
                    <a:pt x="672045" y="1038021"/>
                  </a:lnTo>
                  <a:lnTo>
                    <a:pt x="670890" y="1039177"/>
                  </a:lnTo>
                  <a:lnTo>
                    <a:pt x="670890" y="1040320"/>
                  </a:lnTo>
                  <a:lnTo>
                    <a:pt x="669747" y="1043774"/>
                  </a:lnTo>
                  <a:lnTo>
                    <a:pt x="669747" y="1054125"/>
                  </a:lnTo>
                  <a:lnTo>
                    <a:pt x="670890" y="1059865"/>
                  </a:lnTo>
                  <a:lnTo>
                    <a:pt x="668591" y="1055268"/>
                  </a:lnTo>
                  <a:lnTo>
                    <a:pt x="692759" y="1086307"/>
                  </a:lnTo>
                  <a:lnTo>
                    <a:pt x="721525" y="1091044"/>
                  </a:lnTo>
                  <a:lnTo>
                    <a:pt x="730592" y="1089736"/>
                  </a:lnTo>
                  <a:lnTo>
                    <a:pt x="738784" y="1087462"/>
                  </a:lnTo>
                  <a:lnTo>
                    <a:pt x="746163" y="1084872"/>
                  </a:lnTo>
                  <a:lnTo>
                    <a:pt x="751395" y="1082852"/>
                  </a:lnTo>
                  <a:lnTo>
                    <a:pt x="752881" y="1082281"/>
                  </a:lnTo>
                  <a:lnTo>
                    <a:pt x="789419" y="1064463"/>
                  </a:lnTo>
                  <a:lnTo>
                    <a:pt x="835596" y="1033576"/>
                  </a:lnTo>
                  <a:lnTo>
                    <a:pt x="875728" y="993190"/>
                  </a:lnTo>
                  <a:lnTo>
                    <a:pt x="897597" y="955255"/>
                  </a:lnTo>
                  <a:lnTo>
                    <a:pt x="911834" y="902081"/>
                  </a:lnTo>
                  <a:lnTo>
                    <a:pt x="912545" y="881684"/>
                  </a:lnTo>
                  <a:close/>
                </a:path>
                <a:path w="1382395" h="1896745">
                  <a:moveTo>
                    <a:pt x="1172629" y="1409700"/>
                  </a:moveTo>
                  <a:lnTo>
                    <a:pt x="1169174" y="1397000"/>
                  </a:lnTo>
                  <a:lnTo>
                    <a:pt x="1135875" y="1397000"/>
                  </a:lnTo>
                  <a:lnTo>
                    <a:pt x="1141818" y="1384300"/>
                  </a:lnTo>
                  <a:lnTo>
                    <a:pt x="1121765" y="1384300"/>
                  </a:lnTo>
                  <a:lnTo>
                    <a:pt x="1116241" y="1371600"/>
                  </a:lnTo>
                  <a:lnTo>
                    <a:pt x="1111491" y="1371600"/>
                  </a:lnTo>
                  <a:lnTo>
                    <a:pt x="1107605" y="1358900"/>
                  </a:lnTo>
                  <a:lnTo>
                    <a:pt x="1104582" y="1358900"/>
                  </a:lnTo>
                  <a:lnTo>
                    <a:pt x="1102423" y="1346200"/>
                  </a:lnTo>
                  <a:lnTo>
                    <a:pt x="1097826" y="1333500"/>
                  </a:lnTo>
                  <a:lnTo>
                    <a:pt x="1086319" y="1333500"/>
                  </a:lnTo>
                  <a:lnTo>
                    <a:pt x="1086319" y="1320800"/>
                  </a:lnTo>
                  <a:lnTo>
                    <a:pt x="1080566" y="1320800"/>
                  </a:lnTo>
                  <a:lnTo>
                    <a:pt x="1078255" y="1333500"/>
                  </a:lnTo>
                  <a:lnTo>
                    <a:pt x="1067904" y="1333500"/>
                  </a:lnTo>
                  <a:lnTo>
                    <a:pt x="1065606" y="1320800"/>
                  </a:lnTo>
                  <a:lnTo>
                    <a:pt x="1063294" y="1320800"/>
                  </a:lnTo>
                  <a:lnTo>
                    <a:pt x="1062151" y="1333500"/>
                  </a:lnTo>
                  <a:lnTo>
                    <a:pt x="1062151" y="1320800"/>
                  </a:lnTo>
                  <a:lnTo>
                    <a:pt x="1060996" y="1320800"/>
                  </a:lnTo>
                  <a:lnTo>
                    <a:pt x="1060996" y="1333500"/>
                  </a:lnTo>
                  <a:lnTo>
                    <a:pt x="1059853" y="1320800"/>
                  </a:lnTo>
                  <a:lnTo>
                    <a:pt x="1058697" y="1320800"/>
                  </a:lnTo>
                  <a:lnTo>
                    <a:pt x="1058697" y="1333500"/>
                  </a:lnTo>
                  <a:lnTo>
                    <a:pt x="1056398" y="1333500"/>
                  </a:lnTo>
                  <a:lnTo>
                    <a:pt x="1058164" y="1346200"/>
                  </a:lnTo>
                  <a:lnTo>
                    <a:pt x="1060132" y="1346200"/>
                  </a:lnTo>
                  <a:lnTo>
                    <a:pt x="1062545" y="1358900"/>
                  </a:lnTo>
                  <a:lnTo>
                    <a:pt x="1066749" y="1358900"/>
                  </a:lnTo>
                  <a:lnTo>
                    <a:pt x="1070203" y="1371600"/>
                  </a:lnTo>
                  <a:lnTo>
                    <a:pt x="1072502" y="1371600"/>
                  </a:lnTo>
                  <a:lnTo>
                    <a:pt x="1072502" y="1384300"/>
                  </a:lnTo>
                  <a:lnTo>
                    <a:pt x="1080566" y="1384300"/>
                  </a:lnTo>
                  <a:lnTo>
                    <a:pt x="1081709" y="1397000"/>
                  </a:lnTo>
                  <a:lnTo>
                    <a:pt x="1091666" y="1397000"/>
                  </a:lnTo>
                  <a:lnTo>
                    <a:pt x="1098804" y="1409700"/>
                  </a:lnTo>
                  <a:lnTo>
                    <a:pt x="1106385" y="1409700"/>
                  </a:lnTo>
                  <a:lnTo>
                    <a:pt x="1114463" y="1422400"/>
                  </a:lnTo>
                  <a:lnTo>
                    <a:pt x="1159967" y="1422400"/>
                  </a:lnTo>
                  <a:lnTo>
                    <a:pt x="1161122" y="1409700"/>
                  </a:lnTo>
                  <a:lnTo>
                    <a:pt x="1172629" y="1409700"/>
                  </a:lnTo>
                  <a:close/>
                </a:path>
                <a:path w="1382395" h="1896745">
                  <a:moveTo>
                    <a:pt x="1215440" y="1270000"/>
                  </a:moveTo>
                  <a:lnTo>
                    <a:pt x="1215199" y="1257300"/>
                  </a:lnTo>
                  <a:lnTo>
                    <a:pt x="1215199" y="1244600"/>
                  </a:lnTo>
                  <a:lnTo>
                    <a:pt x="1212900" y="1244600"/>
                  </a:lnTo>
                  <a:lnTo>
                    <a:pt x="1209446" y="1231900"/>
                  </a:lnTo>
                  <a:lnTo>
                    <a:pt x="1208303" y="1219200"/>
                  </a:lnTo>
                  <a:lnTo>
                    <a:pt x="1205992" y="1219200"/>
                  </a:lnTo>
                  <a:lnTo>
                    <a:pt x="1202575" y="1206500"/>
                  </a:lnTo>
                  <a:lnTo>
                    <a:pt x="1199375" y="1193800"/>
                  </a:lnTo>
                  <a:lnTo>
                    <a:pt x="1182662" y="1193800"/>
                  </a:lnTo>
                  <a:lnTo>
                    <a:pt x="1190205" y="1219200"/>
                  </a:lnTo>
                  <a:lnTo>
                    <a:pt x="1196200" y="1231900"/>
                  </a:lnTo>
                  <a:lnTo>
                    <a:pt x="1198079" y="1244600"/>
                  </a:lnTo>
                  <a:lnTo>
                    <a:pt x="1199324" y="1257300"/>
                  </a:lnTo>
                  <a:lnTo>
                    <a:pt x="1203985" y="1257300"/>
                  </a:lnTo>
                  <a:lnTo>
                    <a:pt x="1205420" y="1270000"/>
                  </a:lnTo>
                  <a:lnTo>
                    <a:pt x="1205992" y="1282700"/>
                  </a:lnTo>
                  <a:lnTo>
                    <a:pt x="1205738" y="1282700"/>
                  </a:lnTo>
                  <a:lnTo>
                    <a:pt x="1204849" y="1295400"/>
                  </a:lnTo>
                  <a:lnTo>
                    <a:pt x="1203083" y="1308100"/>
                  </a:lnTo>
                  <a:lnTo>
                    <a:pt x="1200238" y="1320800"/>
                  </a:lnTo>
                  <a:lnTo>
                    <a:pt x="1196289" y="1320800"/>
                  </a:lnTo>
                  <a:lnTo>
                    <a:pt x="1191031" y="1333500"/>
                  </a:lnTo>
                  <a:lnTo>
                    <a:pt x="1184059" y="1346200"/>
                  </a:lnTo>
                  <a:lnTo>
                    <a:pt x="1174927" y="1358900"/>
                  </a:lnTo>
                  <a:lnTo>
                    <a:pt x="1166012" y="1371600"/>
                  </a:lnTo>
                  <a:lnTo>
                    <a:pt x="1155280" y="1371600"/>
                  </a:lnTo>
                  <a:lnTo>
                    <a:pt x="1143482" y="1384300"/>
                  </a:lnTo>
                  <a:lnTo>
                    <a:pt x="1158811" y="1384300"/>
                  </a:lnTo>
                  <a:lnTo>
                    <a:pt x="1167879" y="1371600"/>
                  </a:lnTo>
                  <a:lnTo>
                    <a:pt x="1176070" y="1358900"/>
                  </a:lnTo>
                  <a:lnTo>
                    <a:pt x="1183411" y="1358900"/>
                  </a:lnTo>
                  <a:lnTo>
                    <a:pt x="1189888" y="1346200"/>
                  </a:lnTo>
                  <a:lnTo>
                    <a:pt x="1196174" y="1333500"/>
                  </a:lnTo>
                  <a:lnTo>
                    <a:pt x="1201394" y="1320800"/>
                  </a:lnTo>
                  <a:lnTo>
                    <a:pt x="1205750" y="1320800"/>
                  </a:lnTo>
                  <a:lnTo>
                    <a:pt x="1209446" y="1308100"/>
                  </a:lnTo>
                  <a:lnTo>
                    <a:pt x="1212456" y="1295400"/>
                  </a:lnTo>
                  <a:lnTo>
                    <a:pt x="1214488" y="1282700"/>
                  </a:lnTo>
                  <a:lnTo>
                    <a:pt x="1215440" y="1270000"/>
                  </a:lnTo>
                  <a:close/>
                </a:path>
                <a:path w="1382395" h="1896745">
                  <a:moveTo>
                    <a:pt x="1284554" y="444500"/>
                  </a:moveTo>
                  <a:lnTo>
                    <a:pt x="1280795" y="431800"/>
                  </a:lnTo>
                  <a:lnTo>
                    <a:pt x="1270584" y="393700"/>
                  </a:lnTo>
                  <a:lnTo>
                    <a:pt x="1257782" y="368300"/>
                  </a:lnTo>
                  <a:lnTo>
                    <a:pt x="1243253" y="355600"/>
                  </a:lnTo>
                  <a:lnTo>
                    <a:pt x="1227861" y="330200"/>
                  </a:lnTo>
                  <a:lnTo>
                    <a:pt x="1212392" y="317500"/>
                  </a:lnTo>
                  <a:lnTo>
                    <a:pt x="1197368" y="292100"/>
                  </a:lnTo>
                  <a:lnTo>
                    <a:pt x="1183195" y="279400"/>
                  </a:lnTo>
                  <a:lnTo>
                    <a:pt x="1170317" y="266700"/>
                  </a:lnTo>
                  <a:lnTo>
                    <a:pt x="1157820" y="254000"/>
                  </a:lnTo>
                  <a:lnTo>
                    <a:pt x="1146302" y="241300"/>
                  </a:lnTo>
                  <a:lnTo>
                    <a:pt x="1135849" y="228600"/>
                  </a:lnTo>
                  <a:lnTo>
                    <a:pt x="1118539" y="215900"/>
                  </a:lnTo>
                  <a:lnTo>
                    <a:pt x="1098727" y="190500"/>
                  </a:lnTo>
                  <a:lnTo>
                    <a:pt x="1077404" y="177800"/>
                  </a:lnTo>
                  <a:lnTo>
                    <a:pt x="1054785" y="152400"/>
                  </a:lnTo>
                  <a:lnTo>
                    <a:pt x="1031087" y="139700"/>
                  </a:lnTo>
                  <a:lnTo>
                    <a:pt x="1006157" y="127000"/>
                  </a:lnTo>
                  <a:lnTo>
                    <a:pt x="981887" y="114300"/>
                  </a:lnTo>
                  <a:lnTo>
                    <a:pt x="958913" y="101600"/>
                  </a:lnTo>
                  <a:lnTo>
                    <a:pt x="937869" y="88900"/>
                  </a:lnTo>
                  <a:lnTo>
                    <a:pt x="919086" y="88900"/>
                  </a:lnTo>
                  <a:lnTo>
                    <a:pt x="900620" y="76200"/>
                  </a:lnTo>
                  <a:lnTo>
                    <a:pt x="882357" y="76200"/>
                  </a:lnTo>
                  <a:lnTo>
                    <a:pt x="877417" y="72745"/>
                  </a:lnTo>
                  <a:lnTo>
                    <a:pt x="879462" y="76200"/>
                  </a:lnTo>
                  <a:lnTo>
                    <a:pt x="875118" y="76200"/>
                  </a:lnTo>
                  <a:lnTo>
                    <a:pt x="858761" y="63500"/>
                  </a:lnTo>
                  <a:lnTo>
                    <a:pt x="845413" y="63500"/>
                  </a:lnTo>
                  <a:lnTo>
                    <a:pt x="836599" y="50800"/>
                  </a:lnTo>
                  <a:lnTo>
                    <a:pt x="821931" y="38100"/>
                  </a:lnTo>
                  <a:lnTo>
                    <a:pt x="811898" y="38100"/>
                  </a:lnTo>
                  <a:lnTo>
                    <a:pt x="816749" y="50800"/>
                  </a:lnTo>
                  <a:lnTo>
                    <a:pt x="822896" y="50800"/>
                  </a:lnTo>
                  <a:lnTo>
                    <a:pt x="829703" y="63500"/>
                  </a:lnTo>
                  <a:lnTo>
                    <a:pt x="830237" y="63500"/>
                  </a:lnTo>
                  <a:lnTo>
                    <a:pt x="834390" y="63500"/>
                  </a:lnTo>
                  <a:lnTo>
                    <a:pt x="843508" y="76200"/>
                  </a:lnTo>
                  <a:lnTo>
                    <a:pt x="841209" y="76200"/>
                  </a:lnTo>
                  <a:lnTo>
                    <a:pt x="832129" y="66230"/>
                  </a:lnTo>
                  <a:lnTo>
                    <a:pt x="839012" y="76200"/>
                  </a:lnTo>
                  <a:lnTo>
                    <a:pt x="838314" y="76200"/>
                  </a:lnTo>
                  <a:lnTo>
                    <a:pt x="834161" y="76200"/>
                  </a:lnTo>
                  <a:lnTo>
                    <a:pt x="831037" y="70650"/>
                  </a:lnTo>
                  <a:lnTo>
                    <a:pt x="838314" y="76200"/>
                  </a:lnTo>
                  <a:lnTo>
                    <a:pt x="831634" y="65684"/>
                  </a:lnTo>
                  <a:lnTo>
                    <a:pt x="829640" y="63500"/>
                  </a:lnTo>
                  <a:lnTo>
                    <a:pt x="827024" y="63500"/>
                  </a:lnTo>
                  <a:lnTo>
                    <a:pt x="821639" y="63500"/>
                  </a:lnTo>
                  <a:lnTo>
                    <a:pt x="820496" y="63500"/>
                  </a:lnTo>
                  <a:lnTo>
                    <a:pt x="815898" y="59982"/>
                  </a:lnTo>
                  <a:lnTo>
                    <a:pt x="816749" y="62407"/>
                  </a:lnTo>
                  <a:lnTo>
                    <a:pt x="814311" y="59753"/>
                  </a:lnTo>
                  <a:lnTo>
                    <a:pt x="813955" y="58496"/>
                  </a:lnTo>
                  <a:lnTo>
                    <a:pt x="811288" y="56451"/>
                  </a:lnTo>
                  <a:lnTo>
                    <a:pt x="806132" y="50850"/>
                  </a:lnTo>
                  <a:lnTo>
                    <a:pt x="807885" y="53860"/>
                  </a:lnTo>
                  <a:lnTo>
                    <a:pt x="803897" y="50800"/>
                  </a:lnTo>
                  <a:lnTo>
                    <a:pt x="806094" y="50800"/>
                  </a:lnTo>
                  <a:lnTo>
                    <a:pt x="795959" y="39014"/>
                  </a:lnTo>
                  <a:lnTo>
                    <a:pt x="797394" y="44665"/>
                  </a:lnTo>
                  <a:lnTo>
                    <a:pt x="790422" y="38100"/>
                  </a:lnTo>
                  <a:lnTo>
                    <a:pt x="773315" y="25400"/>
                  </a:lnTo>
                  <a:lnTo>
                    <a:pt x="771156" y="25400"/>
                  </a:lnTo>
                  <a:lnTo>
                    <a:pt x="776312" y="37934"/>
                  </a:lnTo>
                  <a:lnTo>
                    <a:pt x="765683" y="25400"/>
                  </a:lnTo>
                  <a:lnTo>
                    <a:pt x="766406" y="25400"/>
                  </a:lnTo>
                  <a:lnTo>
                    <a:pt x="762266" y="20320"/>
                  </a:lnTo>
                  <a:lnTo>
                    <a:pt x="762787" y="21755"/>
                  </a:lnTo>
                  <a:lnTo>
                    <a:pt x="759167" y="17221"/>
                  </a:lnTo>
                  <a:lnTo>
                    <a:pt x="760653" y="25400"/>
                  </a:lnTo>
                  <a:lnTo>
                    <a:pt x="773201" y="38100"/>
                  </a:lnTo>
                  <a:lnTo>
                    <a:pt x="785964" y="50800"/>
                  </a:lnTo>
                  <a:lnTo>
                    <a:pt x="797877" y="63500"/>
                  </a:lnTo>
                  <a:lnTo>
                    <a:pt x="807834" y="76200"/>
                  </a:lnTo>
                  <a:lnTo>
                    <a:pt x="844981" y="88900"/>
                  </a:lnTo>
                  <a:lnTo>
                    <a:pt x="883208" y="114300"/>
                  </a:lnTo>
                  <a:lnTo>
                    <a:pt x="921435" y="127000"/>
                  </a:lnTo>
                  <a:lnTo>
                    <a:pt x="958583" y="152400"/>
                  </a:lnTo>
                  <a:lnTo>
                    <a:pt x="976490" y="152400"/>
                  </a:lnTo>
                  <a:lnTo>
                    <a:pt x="993965" y="165100"/>
                  </a:lnTo>
                  <a:lnTo>
                    <a:pt x="1011008" y="177800"/>
                  </a:lnTo>
                  <a:lnTo>
                    <a:pt x="1027633" y="190500"/>
                  </a:lnTo>
                  <a:lnTo>
                    <a:pt x="1043127" y="190500"/>
                  </a:lnTo>
                  <a:lnTo>
                    <a:pt x="1058405" y="203200"/>
                  </a:lnTo>
                  <a:lnTo>
                    <a:pt x="1073264" y="215900"/>
                  </a:lnTo>
                  <a:lnTo>
                    <a:pt x="1087462" y="228600"/>
                  </a:lnTo>
                  <a:lnTo>
                    <a:pt x="1090917" y="228600"/>
                  </a:lnTo>
                  <a:lnTo>
                    <a:pt x="1105357" y="254000"/>
                  </a:lnTo>
                  <a:lnTo>
                    <a:pt x="1118400" y="266700"/>
                  </a:lnTo>
                  <a:lnTo>
                    <a:pt x="1131214" y="279400"/>
                  </a:lnTo>
                  <a:lnTo>
                    <a:pt x="1145006" y="292100"/>
                  </a:lnTo>
                  <a:lnTo>
                    <a:pt x="1147305" y="292100"/>
                  </a:lnTo>
                  <a:lnTo>
                    <a:pt x="1158024" y="304800"/>
                  </a:lnTo>
                  <a:lnTo>
                    <a:pt x="1191031" y="342900"/>
                  </a:lnTo>
                  <a:lnTo>
                    <a:pt x="1219187" y="381000"/>
                  </a:lnTo>
                  <a:lnTo>
                    <a:pt x="1236586" y="419100"/>
                  </a:lnTo>
                  <a:lnTo>
                    <a:pt x="1239367" y="419100"/>
                  </a:lnTo>
                  <a:lnTo>
                    <a:pt x="1241755" y="431800"/>
                  </a:lnTo>
                  <a:lnTo>
                    <a:pt x="1243825" y="431800"/>
                  </a:lnTo>
                  <a:lnTo>
                    <a:pt x="1245679" y="444500"/>
                  </a:lnTo>
                  <a:lnTo>
                    <a:pt x="1247419" y="444500"/>
                  </a:lnTo>
                  <a:lnTo>
                    <a:pt x="1248575" y="444500"/>
                  </a:lnTo>
                  <a:lnTo>
                    <a:pt x="1284554" y="444500"/>
                  </a:lnTo>
                  <a:close/>
                </a:path>
                <a:path w="1382395" h="1896745">
                  <a:moveTo>
                    <a:pt x="1382064" y="723900"/>
                  </a:moveTo>
                  <a:lnTo>
                    <a:pt x="1381328" y="698500"/>
                  </a:lnTo>
                  <a:lnTo>
                    <a:pt x="1378750" y="673100"/>
                  </a:lnTo>
                  <a:lnTo>
                    <a:pt x="1373809" y="647700"/>
                  </a:lnTo>
                  <a:lnTo>
                    <a:pt x="1365948" y="622300"/>
                  </a:lnTo>
                  <a:lnTo>
                    <a:pt x="1363522" y="609600"/>
                  </a:lnTo>
                  <a:lnTo>
                    <a:pt x="1361211" y="609600"/>
                  </a:lnTo>
                  <a:lnTo>
                    <a:pt x="1358671" y="596900"/>
                  </a:lnTo>
                  <a:lnTo>
                    <a:pt x="1355598" y="596900"/>
                  </a:lnTo>
                  <a:lnTo>
                    <a:pt x="1352804" y="584200"/>
                  </a:lnTo>
                  <a:lnTo>
                    <a:pt x="1349692" y="584200"/>
                  </a:lnTo>
                  <a:lnTo>
                    <a:pt x="1346365" y="571500"/>
                  </a:lnTo>
                  <a:lnTo>
                    <a:pt x="1342936" y="571500"/>
                  </a:lnTo>
                  <a:lnTo>
                    <a:pt x="1335849" y="558800"/>
                  </a:lnTo>
                  <a:lnTo>
                    <a:pt x="1321257" y="533400"/>
                  </a:lnTo>
                  <a:lnTo>
                    <a:pt x="1314170" y="520700"/>
                  </a:lnTo>
                  <a:lnTo>
                    <a:pt x="1307693" y="508000"/>
                  </a:lnTo>
                  <a:lnTo>
                    <a:pt x="1302080" y="508000"/>
                  </a:lnTo>
                  <a:lnTo>
                    <a:pt x="1297343" y="495300"/>
                  </a:lnTo>
                  <a:lnTo>
                    <a:pt x="1293456" y="482600"/>
                  </a:lnTo>
                  <a:lnTo>
                    <a:pt x="1290345" y="469900"/>
                  </a:lnTo>
                  <a:lnTo>
                    <a:pt x="1287551" y="457200"/>
                  </a:lnTo>
                  <a:lnTo>
                    <a:pt x="1250302" y="457200"/>
                  </a:lnTo>
                  <a:lnTo>
                    <a:pt x="1252029" y="469900"/>
                  </a:lnTo>
                  <a:lnTo>
                    <a:pt x="1253756" y="469900"/>
                  </a:lnTo>
                  <a:lnTo>
                    <a:pt x="1255483" y="482600"/>
                  </a:lnTo>
                  <a:lnTo>
                    <a:pt x="1257795" y="495300"/>
                  </a:lnTo>
                  <a:lnTo>
                    <a:pt x="1261084" y="508000"/>
                  </a:lnTo>
                  <a:lnTo>
                    <a:pt x="1265021" y="508000"/>
                  </a:lnTo>
                  <a:lnTo>
                    <a:pt x="1269288" y="520700"/>
                  </a:lnTo>
                  <a:lnTo>
                    <a:pt x="1271587" y="520700"/>
                  </a:lnTo>
                  <a:lnTo>
                    <a:pt x="1272743" y="533400"/>
                  </a:lnTo>
                  <a:lnTo>
                    <a:pt x="1278496" y="533400"/>
                  </a:lnTo>
                  <a:lnTo>
                    <a:pt x="1282814" y="546100"/>
                  </a:lnTo>
                  <a:lnTo>
                    <a:pt x="1287119" y="546100"/>
                  </a:lnTo>
                  <a:lnTo>
                    <a:pt x="1291437" y="558800"/>
                  </a:lnTo>
                  <a:lnTo>
                    <a:pt x="1295755" y="558800"/>
                  </a:lnTo>
                  <a:lnTo>
                    <a:pt x="1308684" y="584200"/>
                  </a:lnTo>
                  <a:lnTo>
                    <a:pt x="1319771" y="609600"/>
                  </a:lnTo>
                  <a:lnTo>
                    <a:pt x="1328928" y="622300"/>
                  </a:lnTo>
                  <a:lnTo>
                    <a:pt x="1336027" y="647700"/>
                  </a:lnTo>
                  <a:lnTo>
                    <a:pt x="1341869" y="673100"/>
                  </a:lnTo>
                  <a:lnTo>
                    <a:pt x="1345666" y="685800"/>
                  </a:lnTo>
                  <a:lnTo>
                    <a:pt x="1347520" y="711200"/>
                  </a:lnTo>
                  <a:lnTo>
                    <a:pt x="1347533" y="736600"/>
                  </a:lnTo>
                  <a:lnTo>
                    <a:pt x="1342453" y="787400"/>
                  </a:lnTo>
                  <a:lnTo>
                    <a:pt x="1330998" y="825500"/>
                  </a:lnTo>
                  <a:lnTo>
                    <a:pt x="1313713" y="876300"/>
                  </a:lnTo>
                  <a:lnTo>
                    <a:pt x="1291158" y="927100"/>
                  </a:lnTo>
                  <a:lnTo>
                    <a:pt x="1280375" y="939800"/>
                  </a:lnTo>
                  <a:lnTo>
                    <a:pt x="1268857" y="965200"/>
                  </a:lnTo>
                  <a:lnTo>
                    <a:pt x="1256677" y="977900"/>
                  </a:lnTo>
                  <a:lnTo>
                    <a:pt x="1243965" y="990600"/>
                  </a:lnTo>
                  <a:lnTo>
                    <a:pt x="1223568" y="1016000"/>
                  </a:lnTo>
                  <a:lnTo>
                    <a:pt x="1202397" y="1054100"/>
                  </a:lnTo>
                  <a:lnTo>
                    <a:pt x="1183614" y="1079500"/>
                  </a:lnTo>
                  <a:lnTo>
                    <a:pt x="1170317" y="1117600"/>
                  </a:lnTo>
                  <a:lnTo>
                    <a:pt x="1171270" y="1117600"/>
                  </a:lnTo>
                  <a:lnTo>
                    <a:pt x="1170178" y="1130300"/>
                  </a:lnTo>
                  <a:lnTo>
                    <a:pt x="1168869" y="1143000"/>
                  </a:lnTo>
                  <a:lnTo>
                    <a:pt x="1169174" y="1155700"/>
                  </a:lnTo>
                  <a:lnTo>
                    <a:pt x="1171765" y="1168400"/>
                  </a:lnTo>
                  <a:lnTo>
                    <a:pt x="1175207" y="1181100"/>
                  </a:lnTo>
                  <a:lnTo>
                    <a:pt x="1179525" y="1181100"/>
                  </a:lnTo>
                  <a:lnTo>
                    <a:pt x="1194485" y="1181100"/>
                  </a:lnTo>
                  <a:lnTo>
                    <a:pt x="1193342" y="1168400"/>
                  </a:lnTo>
                  <a:lnTo>
                    <a:pt x="1192187" y="1168400"/>
                  </a:lnTo>
                  <a:lnTo>
                    <a:pt x="1192187" y="1143000"/>
                  </a:lnTo>
                  <a:lnTo>
                    <a:pt x="1193279" y="1143000"/>
                  </a:lnTo>
                  <a:lnTo>
                    <a:pt x="1194917" y="1130300"/>
                  </a:lnTo>
                  <a:lnTo>
                    <a:pt x="1197203" y="1117600"/>
                  </a:lnTo>
                  <a:lnTo>
                    <a:pt x="1200238" y="1117600"/>
                  </a:lnTo>
                  <a:lnTo>
                    <a:pt x="1207109" y="1104900"/>
                  </a:lnTo>
                  <a:lnTo>
                    <a:pt x="1215491" y="1079500"/>
                  </a:lnTo>
                  <a:lnTo>
                    <a:pt x="1225169" y="1066800"/>
                  </a:lnTo>
                  <a:lnTo>
                    <a:pt x="1235913" y="1054100"/>
                  </a:lnTo>
                  <a:lnTo>
                    <a:pt x="1247330" y="1041400"/>
                  </a:lnTo>
                  <a:lnTo>
                    <a:pt x="1259078" y="1028700"/>
                  </a:lnTo>
                  <a:lnTo>
                    <a:pt x="1271028" y="1003300"/>
                  </a:lnTo>
                  <a:lnTo>
                    <a:pt x="1283093" y="990600"/>
                  </a:lnTo>
                  <a:lnTo>
                    <a:pt x="1306144" y="952500"/>
                  </a:lnTo>
                  <a:lnTo>
                    <a:pt x="1326832" y="927100"/>
                  </a:lnTo>
                  <a:lnTo>
                    <a:pt x="1344917" y="889000"/>
                  </a:lnTo>
                  <a:lnTo>
                    <a:pt x="1360195" y="850900"/>
                  </a:lnTo>
                  <a:lnTo>
                    <a:pt x="1362494" y="838200"/>
                  </a:lnTo>
                  <a:lnTo>
                    <a:pt x="1365669" y="825500"/>
                  </a:lnTo>
                  <a:lnTo>
                    <a:pt x="1372857" y="800100"/>
                  </a:lnTo>
                  <a:lnTo>
                    <a:pt x="1376235" y="787400"/>
                  </a:lnTo>
                  <a:lnTo>
                    <a:pt x="1379181" y="762000"/>
                  </a:lnTo>
                  <a:lnTo>
                    <a:pt x="1381277" y="749300"/>
                  </a:lnTo>
                  <a:lnTo>
                    <a:pt x="1382064" y="723900"/>
                  </a:lnTo>
                  <a:close/>
                </a:path>
              </a:pathLst>
            </a:custGeom>
            <a:solidFill>
              <a:srgbClr val="4A58AB"/>
            </a:solidFill>
          </p:spPr>
          <p:txBody>
            <a:bodyPr wrap="square" lIns="0" tIns="0" rIns="0" bIns="0" rtlCol="0"/>
            <a:lstStyle/>
            <a:p>
              <a:endParaRPr/>
            </a:p>
          </p:txBody>
        </p:sp>
        <p:pic>
          <p:nvPicPr>
            <p:cNvPr id="9" name="object 9"/>
            <p:cNvPicPr/>
            <p:nvPr/>
          </p:nvPicPr>
          <p:blipFill>
            <a:blip r:embed="rId3" cstate="print"/>
            <a:stretch>
              <a:fillRect/>
            </a:stretch>
          </p:blipFill>
          <p:spPr>
            <a:xfrm>
              <a:off x="6276193" y="7714053"/>
              <a:ext cx="200160" cy="225875"/>
            </a:xfrm>
            <a:prstGeom prst="rect">
              <a:avLst/>
            </a:prstGeom>
          </p:spPr>
        </p:pic>
        <p:sp>
          <p:nvSpPr>
            <p:cNvPr id="10" name="object 10"/>
            <p:cNvSpPr/>
            <p:nvPr/>
          </p:nvSpPr>
          <p:spPr>
            <a:xfrm>
              <a:off x="4783582" y="7990509"/>
              <a:ext cx="2492375" cy="2295525"/>
            </a:xfrm>
            <a:custGeom>
              <a:avLst/>
              <a:gdLst/>
              <a:ahLst/>
              <a:cxnLst/>
              <a:rect l="l" t="t" r="r" b="b"/>
              <a:pathLst>
                <a:path w="2492375" h="2295525">
                  <a:moveTo>
                    <a:pt x="227126" y="2045017"/>
                  </a:moveTo>
                  <a:lnTo>
                    <a:pt x="226695" y="2045017"/>
                  </a:lnTo>
                  <a:lnTo>
                    <a:pt x="226695" y="2045855"/>
                  </a:lnTo>
                  <a:lnTo>
                    <a:pt x="226885" y="2045449"/>
                  </a:lnTo>
                  <a:lnTo>
                    <a:pt x="227126" y="2045017"/>
                  </a:lnTo>
                  <a:close/>
                </a:path>
                <a:path w="2492375" h="2295525">
                  <a:moveTo>
                    <a:pt x="229006" y="2045017"/>
                  </a:moveTo>
                  <a:lnTo>
                    <a:pt x="228650" y="2044661"/>
                  </a:lnTo>
                  <a:lnTo>
                    <a:pt x="228346" y="2044103"/>
                  </a:lnTo>
                  <a:lnTo>
                    <a:pt x="228015" y="2043595"/>
                  </a:lnTo>
                  <a:lnTo>
                    <a:pt x="227850" y="2043849"/>
                  </a:lnTo>
                  <a:lnTo>
                    <a:pt x="227850" y="2045017"/>
                  </a:lnTo>
                  <a:lnTo>
                    <a:pt x="227850" y="2045462"/>
                  </a:lnTo>
                  <a:lnTo>
                    <a:pt x="227711" y="2045284"/>
                  </a:lnTo>
                  <a:lnTo>
                    <a:pt x="227850" y="2045017"/>
                  </a:lnTo>
                  <a:lnTo>
                    <a:pt x="227660" y="2045208"/>
                  </a:lnTo>
                  <a:lnTo>
                    <a:pt x="227533" y="2045017"/>
                  </a:lnTo>
                  <a:lnTo>
                    <a:pt x="227850" y="2045017"/>
                  </a:lnTo>
                  <a:lnTo>
                    <a:pt x="227850" y="2043849"/>
                  </a:lnTo>
                  <a:lnTo>
                    <a:pt x="227380" y="2044560"/>
                  </a:lnTo>
                  <a:lnTo>
                    <a:pt x="227126" y="2045017"/>
                  </a:lnTo>
                  <a:lnTo>
                    <a:pt x="227355" y="2045017"/>
                  </a:lnTo>
                  <a:lnTo>
                    <a:pt x="227406" y="2045462"/>
                  </a:lnTo>
                  <a:lnTo>
                    <a:pt x="226695" y="2046173"/>
                  </a:lnTo>
                  <a:lnTo>
                    <a:pt x="226695" y="2047316"/>
                  </a:lnTo>
                  <a:lnTo>
                    <a:pt x="227457" y="2045792"/>
                  </a:lnTo>
                  <a:lnTo>
                    <a:pt x="227850" y="2047316"/>
                  </a:lnTo>
                  <a:lnTo>
                    <a:pt x="227850" y="2046173"/>
                  </a:lnTo>
                  <a:lnTo>
                    <a:pt x="229006" y="2046173"/>
                  </a:lnTo>
                  <a:lnTo>
                    <a:pt x="229006" y="2045462"/>
                  </a:lnTo>
                  <a:lnTo>
                    <a:pt x="229006" y="2045017"/>
                  </a:lnTo>
                  <a:close/>
                </a:path>
                <a:path w="2492375" h="2295525">
                  <a:moveTo>
                    <a:pt x="430276" y="2045373"/>
                  </a:moveTo>
                  <a:lnTo>
                    <a:pt x="425996" y="2048941"/>
                  </a:lnTo>
                  <a:lnTo>
                    <a:pt x="426529" y="2048687"/>
                  </a:lnTo>
                  <a:lnTo>
                    <a:pt x="430276" y="2045373"/>
                  </a:lnTo>
                  <a:close/>
                </a:path>
                <a:path w="2492375" h="2295525">
                  <a:moveTo>
                    <a:pt x="433870" y="2042515"/>
                  </a:moveTo>
                  <a:lnTo>
                    <a:pt x="433400" y="2042769"/>
                  </a:lnTo>
                  <a:lnTo>
                    <a:pt x="430453" y="2045233"/>
                  </a:lnTo>
                  <a:lnTo>
                    <a:pt x="433870" y="2042515"/>
                  </a:lnTo>
                  <a:close/>
                </a:path>
                <a:path w="2492375" h="2295525">
                  <a:moveTo>
                    <a:pt x="441934" y="2037168"/>
                  </a:moveTo>
                  <a:lnTo>
                    <a:pt x="436740" y="2040229"/>
                  </a:lnTo>
                  <a:lnTo>
                    <a:pt x="433870" y="2042515"/>
                  </a:lnTo>
                  <a:lnTo>
                    <a:pt x="438010" y="2040229"/>
                  </a:lnTo>
                  <a:lnTo>
                    <a:pt x="441934" y="2037168"/>
                  </a:lnTo>
                  <a:close/>
                </a:path>
                <a:path w="2492375" h="2295525">
                  <a:moveTo>
                    <a:pt x="443217" y="2036419"/>
                  </a:moveTo>
                  <a:lnTo>
                    <a:pt x="442912" y="2036419"/>
                  </a:lnTo>
                  <a:lnTo>
                    <a:pt x="441934" y="2037168"/>
                  </a:lnTo>
                  <a:lnTo>
                    <a:pt x="443217" y="2036419"/>
                  </a:lnTo>
                  <a:close/>
                </a:path>
                <a:path w="2492375" h="2295525">
                  <a:moveTo>
                    <a:pt x="560425" y="2004669"/>
                  </a:moveTo>
                  <a:lnTo>
                    <a:pt x="550062" y="2003399"/>
                  </a:lnTo>
                  <a:lnTo>
                    <a:pt x="553516" y="2002129"/>
                  </a:lnTo>
                  <a:lnTo>
                    <a:pt x="535546" y="1999589"/>
                  </a:lnTo>
                  <a:lnTo>
                    <a:pt x="517753" y="1998319"/>
                  </a:lnTo>
                  <a:lnTo>
                    <a:pt x="500087" y="1998319"/>
                  </a:lnTo>
                  <a:lnTo>
                    <a:pt x="482473" y="1999589"/>
                  </a:lnTo>
                  <a:lnTo>
                    <a:pt x="482727" y="1998319"/>
                  </a:lnTo>
                  <a:lnTo>
                    <a:pt x="482409" y="1999589"/>
                  </a:lnTo>
                  <a:lnTo>
                    <a:pt x="481012" y="1999589"/>
                  </a:lnTo>
                  <a:lnTo>
                    <a:pt x="482168" y="1998319"/>
                  </a:lnTo>
                  <a:lnTo>
                    <a:pt x="480618" y="1998319"/>
                  </a:lnTo>
                  <a:lnTo>
                    <a:pt x="479844" y="1999589"/>
                  </a:lnTo>
                  <a:lnTo>
                    <a:pt x="452424" y="2002129"/>
                  </a:lnTo>
                  <a:lnTo>
                    <a:pt x="438581" y="2004669"/>
                  </a:lnTo>
                  <a:lnTo>
                    <a:pt x="434670" y="2005037"/>
                  </a:lnTo>
                  <a:lnTo>
                    <a:pt x="434670" y="2038959"/>
                  </a:lnTo>
                  <a:lnTo>
                    <a:pt x="427761" y="2042769"/>
                  </a:lnTo>
                  <a:lnTo>
                    <a:pt x="421779" y="2047849"/>
                  </a:lnTo>
                  <a:lnTo>
                    <a:pt x="422325" y="2046579"/>
                  </a:lnTo>
                  <a:lnTo>
                    <a:pt x="423964" y="2045373"/>
                  </a:lnTo>
                  <a:lnTo>
                    <a:pt x="428256" y="2041499"/>
                  </a:lnTo>
                  <a:lnTo>
                    <a:pt x="432854" y="2038959"/>
                  </a:lnTo>
                  <a:lnTo>
                    <a:pt x="434670" y="2038959"/>
                  </a:lnTo>
                  <a:lnTo>
                    <a:pt x="434670" y="2005037"/>
                  </a:lnTo>
                  <a:lnTo>
                    <a:pt x="424624" y="2005939"/>
                  </a:lnTo>
                  <a:lnTo>
                    <a:pt x="415709" y="2008479"/>
                  </a:lnTo>
                  <a:lnTo>
                    <a:pt x="400748" y="2013559"/>
                  </a:lnTo>
                  <a:lnTo>
                    <a:pt x="396367" y="2014753"/>
                  </a:lnTo>
                  <a:lnTo>
                    <a:pt x="396367" y="2052929"/>
                  </a:lnTo>
                  <a:lnTo>
                    <a:pt x="387985" y="2059279"/>
                  </a:lnTo>
                  <a:lnTo>
                    <a:pt x="379704" y="2066899"/>
                  </a:lnTo>
                  <a:lnTo>
                    <a:pt x="371525" y="2073249"/>
                  </a:lnTo>
                  <a:lnTo>
                    <a:pt x="363448" y="2080869"/>
                  </a:lnTo>
                  <a:lnTo>
                    <a:pt x="361416" y="2079599"/>
                  </a:lnTo>
                  <a:lnTo>
                    <a:pt x="359257" y="2079599"/>
                  </a:lnTo>
                  <a:lnTo>
                    <a:pt x="357886" y="2078329"/>
                  </a:lnTo>
                  <a:lnTo>
                    <a:pt x="356082" y="2078329"/>
                  </a:lnTo>
                  <a:lnTo>
                    <a:pt x="351510" y="2074519"/>
                  </a:lnTo>
                  <a:lnTo>
                    <a:pt x="350875" y="2073249"/>
                  </a:lnTo>
                  <a:lnTo>
                    <a:pt x="349592" y="2070709"/>
                  </a:lnTo>
                  <a:lnTo>
                    <a:pt x="352399" y="2070709"/>
                  </a:lnTo>
                  <a:lnTo>
                    <a:pt x="355244" y="2069439"/>
                  </a:lnTo>
                  <a:lnTo>
                    <a:pt x="357886" y="2068169"/>
                  </a:lnTo>
                  <a:lnTo>
                    <a:pt x="356730" y="2066899"/>
                  </a:lnTo>
                  <a:lnTo>
                    <a:pt x="357886" y="2066899"/>
                  </a:lnTo>
                  <a:lnTo>
                    <a:pt x="361340" y="2065629"/>
                  </a:lnTo>
                  <a:lnTo>
                    <a:pt x="370547" y="2064359"/>
                  </a:lnTo>
                  <a:lnTo>
                    <a:pt x="372846" y="2063089"/>
                  </a:lnTo>
                  <a:lnTo>
                    <a:pt x="372846" y="2061819"/>
                  </a:lnTo>
                  <a:lnTo>
                    <a:pt x="375145" y="2060549"/>
                  </a:lnTo>
                  <a:lnTo>
                    <a:pt x="378599" y="2060549"/>
                  </a:lnTo>
                  <a:lnTo>
                    <a:pt x="393407" y="2054199"/>
                  </a:lnTo>
                  <a:lnTo>
                    <a:pt x="396367" y="2052929"/>
                  </a:lnTo>
                  <a:lnTo>
                    <a:pt x="396367" y="2014753"/>
                  </a:lnTo>
                  <a:lnTo>
                    <a:pt x="381914" y="2018639"/>
                  </a:lnTo>
                  <a:lnTo>
                    <a:pt x="361340" y="2026259"/>
                  </a:lnTo>
                  <a:lnTo>
                    <a:pt x="344347" y="2031542"/>
                  </a:lnTo>
                  <a:lnTo>
                    <a:pt x="344347" y="2101189"/>
                  </a:lnTo>
                  <a:lnTo>
                    <a:pt x="330022" y="2116429"/>
                  </a:lnTo>
                  <a:lnTo>
                    <a:pt x="315036" y="2131669"/>
                  </a:lnTo>
                  <a:lnTo>
                    <a:pt x="299389" y="2144369"/>
                  </a:lnTo>
                  <a:lnTo>
                    <a:pt x="284238" y="2154986"/>
                  </a:lnTo>
                  <a:lnTo>
                    <a:pt x="284238" y="2151989"/>
                  </a:lnTo>
                  <a:lnTo>
                    <a:pt x="284238" y="2150719"/>
                  </a:lnTo>
                  <a:lnTo>
                    <a:pt x="285394" y="2150719"/>
                  </a:lnTo>
                  <a:lnTo>
                    <a:pt x="287693" y="2151989"/>
                  </a:lnTo>
                  <a:lnTo>
                    <a:pt x="287693" y="2150719"/>
                  </a:lnTo>
                  <a:lnTo>
                    <a:pt x="287870" y="2150719"/>
                  </a:lnTo>
                  <a:lnTo>
                    <a:pt x="287972" y="2149449"/>
                  </a:lnTo>
                  <a:lnTo>
                    <a:pt x="288277" y="2149449"/>
                  </a:lnTo>
                  <a:lnTo>
                    <a:pt x="288124" y="2148179"/>
                  </a:lnTo>
                  <a:lnTo>
                    <a:pt x="288467" y="2146909"/>
                  </a:lnTo>
                  <a:lnTo>
                    <a:pt x="288836" y="2145639"/>
                  </a:lnTo>
                  <a:lnTo>
                    <a:pt x="288836" y="2140559"/>
                  </a:lnTo>
                  <a:lnTo>
                    <a:pt x="289991" y="2143099"/>
                  </a:lnTo>
                  <a:lnTo>
                    <a:pt x="289991" y="2140559"/>
                  </a:lnTo>
                  <a:lnTo>
                    <a:pt x="289991" y="2139289"/>
                  </a:lnTo>
                  <a:lnTo>
                    <a:pt x="291147" y="2138019"/>
                  </a:lnTo>
                  <a:lnTo>
                    <a:pt x="289991" y="2138019"/>
                  </a:lnTo>
                  <a:lnTo>
                    <a:pt x="286537" y="2136749"/>
                  </a:lnTo>
                  <a:lnTo>
                    <a:pt x="285394" y="2132939"/>
                  </a:lnTo>
                  <a:lnTo>
                    <a:pt x="284238" y="2132939"/>
                  </a:lnTo>
                  <a:lnTo>
                    <a:pt x="283083" y="2131669"/>
                  </a:lnTo>
                  <a:lnTo>
                    <a:pt x="283083" y="2127859"/>
                  </a:lnTo>
                  <a:lnTo>
                    <a:pt x="281940" y="2127859"/>
                  </a:lnTo>
                  <a:lnTo>
                    <a:pt x="281940" y="2124049"/>
                  </a:lnTo>
                  <a:lnTo>
                    <a:pt x="280784" y="2122779"/>
                  </a:lnTo>
                  <a:lnTo>
                    <a:pt x="280784" y="2120239"/>
                  </a:lnTo>
                  <a:lnTo>
                    <a:pt x="280784" y="2104999"/>
                  </a:lnTo>
                  <a:lnTo>
                    <a:pt x="281940" y="2101189"/>
                  </a:lnTo>
                  <a:lnTo>
                    <a:pt x="281851" y="2089759"/>
                  </a:lnTo>
                  <a:lnTo>
                    <a:pt x="280111" y="2085949"/>
                  </a:lnTo>
                  <a:lnTo>
                    <a:pt x="287464" y="2084679"/>
                  </a:lnTo>
                  <a:lnTo>
                    <a:pt x="294601" y="2084679"/>
                  </a:lnTo>
                  <a:lnTo>
                    <a:pt x="301498" y="2083409"/>
                  </a:lnTo>
                  <a:lnTo>
                    <a:pt x="301498" y="2082139"/>
                  </a:lnTo>
                  <a:lnTo>
                    <a:pt x="300342" y="2082139"/>
                  </a:lnTo>
                  <a:lnTo>
                    <a:pt x="301498" y="2080869"/>
                  </a:lnTo>
                  <a:lnTo>
                    <a:pt x="304533" y="2079599"/>
                  </a:lnTo>
                  <a:lnTo>
                    <a:pt x="310591" y="2079599"/>
                  </a:lnTo>
                  <a:lnTo>
                    <a:pt x="311391" y="2082139"/>
                  </a:lnTo>
                  <a:lnTo>
                    <a:pt x="312204" y="2085949"/>
                  </a:lnTo>
                  <a:lnTo>
                    <a:pt x="313004" y="2088489"/>
                  </a:lnTo>
                  <a:lnTo>
                    <a:pt x="314159" y="2088489"/>
                  </a:lnTo>
                  <a:lnTo>
                    <a:pt x="314159" y="2087219"/>
                  </a:lnTo>
                  <a:lnTo>
                    <a:pt x="316458" y="2087219"/>
                  </a:lnTo>
                  <a:lnTo>
                    <a:pt x="314159" y="2089759"/>
                  </a:lnTo>
                  <a:lnTo>
                    <a:pt x="316458" y="2089759"/>
                  </a:lnTo>
                  <a:lnTo>
                    <a:pt x="316458" y="2092299"/>
                  </a:lnTo>
                  <a:lnTo>
                    <a:pt x="319913" y="2096109"/>
                  </a:lnTo>
                  <a:lnTo>
                    <a:pt x="321056" y="2094839"/>
                  </a:lnTo>
                  <a:lnTo>
                    <a:pt x="322211" y="2094839"/>
                  </a:lnTo>
                  <a:lnTo>
                    <a:pt x="322211" y="2097379"/>
                  </a:lnTo>
                  <a:lnTo>
                    <a:pt x="323367" y="2097379"/>
                  </a:lnTo>
                  <a:lnTo>
                    <a:pt x="323367" y="2098649"/>
                  </a:lnTo>
                  <a:lnTo>
                    <a:pt x="327964" y="2101189"/>
                  </a:lnTo>
                  <a:lnTo>
                    <a:pt x="333717" y="2102459"/>
                  </a:lnTo>
                  <a:lnTo>
                    <a:pt x="340626" y="2102459"/>
                  </a:lnTo>
                  <a:lnTo>
                    <a:pt x="342925" y="2101189"/>
                  </a:lnTo>
                  <a:lnTo>
                    <a:pt x="344347" y="2101189"/>
                  </a:lnTo>
                  <a:lnTo>
                    <a:pt x="344347" y="2031542"/>
                  </a:lnTo>
                  <a:lnTo>
                    <a:pt x="340880" y="2032609"/>
                  </a:lnTo>
                  <a:lnTo>
                    <a:pt x="321919" y="2037689"/>
                  </a:lnTo>
                  <a:lnTo>
                    <a:pt x="305993" y="2042769"/>
                  </a:lnTo>
                  <a:lnTo>
                    <a:pt x="294589" y="2044039"/>
                  </a:lnTo>
                  <a:lnTo>
                    <a:pt x="292290" y="2044039"/>
                  </a:lnTo>
                  <a:lnTo>
                    <a:pt x="273024" y="2046579"/>
                  </a:lnTo>
                  <a:lnTo>
                    <a:pt x="255473" y="2049119"/>
                  </a:lnTo>
                  <a:lnTo>
                    <a:pt x="246265" y="2051659"/>
                  </a:lnTo>
                  <a:lnTo>
                    <a:pt x="241655" y="2051659"/>
                  </a:lnTo>
                  <a:lnTo>
                    <a:pt x="243967" y="2052929"/>
                  </a:lnTo>
                  <a:lnTo>
                    <a:pt x="245110" y="2054199"/>
                  </a:lnTo>
                  <a:lnTo>
                    <a:pt x="235902" y="2054199"/>
                  </a:lnTo>
                  <a:lnTo>
                    <a:pt x="225552" y="2052929"/>
                  </a:lnTo>
                  <a:lnTo>
                    <a:pt x="235902" y="2063089"/>
                  </a:lnTo>
                  <a:lnTo>
                    <a:pt x="231305" y="2064359"/>
                  </a:lnTo>
                  <a:lnTo>
                    <a:pt x="235902" y="2065629"/>
                  </a:lnTo>
                  <a:lnTo>
                    <a:pt x="238213" y="2065629"/>
                  </a:lnTo>
                  <a:lnTo>
                    <a:pt x="235902" y="2066480"/>
                  </a:lnTo>
                  <a:lnTo>
                    <a:pt x="235902" y="2069439"/>
                  </a:lnTo>
                  <a:lnTo>
                    <a:pt x="234759" y="2070709"/>
                  </a:lnTo>
                  <a:lnTo>
                    <a:pt x="232448" y="2070709"/>
                  </a:lnTo>
                  <a:lnTo>
                    <a:pt x="230733" y="2069439"/>
                  </a:lnTo>
                  <a:lnTo>
                    <a:pt x="228511" y="2067801"/>
                  </a:lnTo>
                  <a:lnTo>
                    <a:pt x="235902" y="2069439"/>
                  </a:lnTo>
                  <a:lnTo>
                    <a:pt x="235902" y="2066480"/>
                  </a:lnTo>
                  <a:lnTo>
                    <a:pt x="234759" y="2066899"/>
                  </a:lnTo>
                  <a:lnTo>
                    <a:pt x="231305" y="2065629"/>
                  </a:lnTo>
                  <a:lnTo>
                    <a:pt x="230149" y="2065629"/>
                  </a:lnTo>
                  <a:lnTo>
                    <a:pt x="226695" y="2064359"/>
                  </a:lnTo>
                  <a:lnTo>
                    <a:pt x="225552" y="2065629"/>
                  </a:lnTo>
                  <a:lnTo>
                    <a:pt x="223253" y="2065629"/>
                  </a:lnTo>
                  <a:lnTo>
                    <a:pt x="224015" y="2066480"/>
                  </a:lnTo>
                  <a:lnTo>
                    <a:pt x="223253" y="2066899"/>
                  </a:lnTo>
                  <a:lnTo>
                    <a:pt x="226695" y="2068169"/>
                  </a:lnTo>
                  <a:lnTo>
                    <a:pt x="229006" y="2069439"/>
                  </a:lnTo>
                  <a:lnTo>
                    <a:pt x="223253" y="2068169"/>
                  </a:lnTo>
                  <a:lnTo>
                    <a:pt x="218643" y="2066899"/>
                  </a:lnTo>
                  <a:lnTo>
                    <a:pt x="216344" y="2068169"/>
                  </a:lnTo>
                  <a:lnTo>
                    <a:pt x="214045" y="2068169"/>
                  </a:lnTo>
                  <a:lnTo>
                    <a:pt x="215188" y="2070709"/>
                  </a:lnTo>
                  <a:lnTo>
                    <a:pt x="219798" y="2073249"/>
                  </a:lnTo>
                  <a:lnTo>
                    <a:pt x="216344" y="2071979"/>
                  </a:lnTo>
                  <a:lnTo>
                    <a:pt x="214807" y="2070709"/>
                  </a:lnTo>
                  <a:lnTo>
                    <a:pt x="211734" y="2068169"/>
                  </a:lnTo>
                  <a:lnTo>
                    <a:pt x="207137" y="2066899"/>
                  </a:lnTo>
                  <a:lnTo>
                    <a:pt x="214045" y="2070709"/>
                  </a:lnTo>
                  <a:lnTo>
                    <a:pt x="207137" y="2068169"/>
                  </a:lnTo>
                  <a:lnTo>
                    <a:pt x="211734" y="2073249"/>
                  </a:lnTo>
                  <a:lnTo>
                    <a:pt x="220941" y="2079599"/>
                  </a:lnTo>
                  <a:lnTo>
                    <a:pt x="224396" y="2080869"/>
                  </a:lnTo>
                  <a:lnTo>
                    <a:pt x="242989" y="2084679"/>
                  </a:lnTo>
                  <a:lnTo>
                    <a:pt x="240233" y="2085949"/>
                  </a:lnTo>
                  <a:lnTo>
                    <a:pt x="239356" y="2089759"/>
                  </a:lnTo>
                  <a:lnTo>
                    <a:pt x="239356" y="2094839"/>
                  </a:lnTo>
                  <a:lnTo>
                    <a:pt x="241655" y="2094839"/>
                  </a:lnTo>
                  <a:lnTo>
                    <a:pt x="242811" y="2096109"/>
                  </a:lnTo>
                  <a:lnTo>
                    <a:pt x="239356" y="2097379"/>
                  </a:lnTo>
                  <a:lnTo>
                    <a:pt x="240512" y="2099919"/>
                  </a:lnTo>
                  <a:lnTo>
                    <a:pt x="241655" y="2099919"/>
                  </a:lnTo>
                  <a:lnTo>
                    <a:pt x="240512" y="2101189"/>
                  </a:lnTo>
                  <a:lnTo>
                    <a:pt x="240512" y="2102459"/>
                  </a:lnTo>
                  <a:lnTo>
                    <a:pt x="239356" y="2103729"/>
                  </a:lnTo>
                  <a:lnTo>
                    <a:pt x="239356" y="2113889"/>
                  </a:lnTo>
                  <a:lnTo>
                    <a:pt x="240512" y="2113889"/>
                  </a:lnTo>
                  <a:lnTo>
                    <a:pt x="240512" y="2118969"/>
                  </a:lnTo>
                  <a:lnTo>
                    <a:pt x="241655" y="2118969"/>
                  </a:lnTo>
                  <a:lnTo>
                    <a:pt x="241655" y="2120239"/>
                  </a:lnTo>
                  <a:lnTo>
                    <a:pt x="235318" y="2115159"/>
                  </a:lnTo>
                  <a:lnTo>
                    <a:pt x="232448" y="2112619"/>
                  </a:lnTo>
                  <a:lnTo>
                    <a:pt x="228854" y="2108809"/>
                  </a:lnTo>
                  <a:lnTo>
                    <a:pt x="223532" y="2103729"/>
                  </a:lnTo>
                  <a:lnTo>
                    <a:pt x="216916" y="2096109"/>
                  </a:lnTo>
                  <a:lnTo>
                    <a:pt x="215988" y="2094839"/>
                  </a:lnTo>
                  <a:lnTo>
                    <a:pt x="209435" y="2085949"/>
                  </a:lnTo>
                  <a:lnTo>
                    <a:pt x="206844" y="2082139"/>
                  </a:lnTo>
                  <a:lnTo>
                    <a:pt x="157657" y="2082139"/>
                  </a:lnTo>
                  <a:lnTo>
                    <a:pt x="159956" y="2087219"/>
                  </a:lnTo>
                  <a:lnTo>
                    <a:pt x="169164" y="2096109"/>
                  </a:lnTo>
                  <a:lnTo>
                    <a:pt x="170307" y="2094839"/>
                  </a:lnTo>
                  <a:lnTo>
                    <a:pt x="170307" y="2096109"/>
                  </a:lnTo>
                  <a:lnTo>
                    <a:pt x="171462" y="2097379"/>
                  </a:lnTo>
                  <a:lnTo>
                    <a:pt x="172618" y="2099919"/>
                  </a:lnTo>
                  <a:lnTo>
                    <a:pt x="176060" y="2103729"/>
                  </a:lnTo>
                  <a:lnTo>
                    <a:pt x="177215" y="2103729"/>
                  </a:lnTo>
                  <a:lnTo>
                    <a:pt x="178371" y="2104999"/>
                  </a:lnTo>
                  <a:lnTo>
                    <a:pt x="178371" y="2106269"/>
                  </a:lnTo>
                  <a:lnTo>
                    <a:pt x="179514" y="2107539"/>
                  </a:lnTo>
                  <a:lnTo>
                    <a:pt x="218643" y="2140559"/>
                  </a:lnTo>
                  <a:lnTo>
                    <a:pt x="222097" y="2141829"/>
                  </a:lnTo>
                  <a:lnTo>
                    <a:pt x="225552" y="2144369"/>
                  </a:lnTo>
                  <a:lnTo>
                    <a:pt x="229006" y="2145639"/>
                  </a:lnTo>
                  <a:lnTo>
                    <a:pt x="233603" y="2148179"/>
                  </a:lnTo>
                  <a:lnTo>
                    <a:pt x="242811" y="2155799"/>
                  </a:lnTo>
                  <a:lnTo>
                    <a:pt x="245110" y="2150719"/>
                  </a:lnTo>
                  <a:lnTo>
                    <a:pt x="256616" y="2155799"/>
                  </a:lnTo>
                  <a:lnTo>
                    <a:pt x="256616" y="2150719"/>
                  </a:lnTo>
                  <a:lnTo>
                    <a:pt x="263525" y="2153259"/>
                  </a:lnTo>
                  <a:lnTo>
                    <a:pt x="264680" y="2151989"/>
                  </a:lnTo>
                  <a:lnTo>
                    <a:pt x="266979" y="2151989"/>
                  </a:lnTo>
                  <a:lnTo>
                    <a:pt x="271576" y="2157069"/>
                  </a:lnTo>
                  <a:lnTo>
                    <a:pt x="275031" y="2159609"/>
                  </a:lnTo>
                  <a:lnTo>
                    <a:pt x="277329" y="2155799"/>
                  </a:lnTo>
                  <a:lnTo>
                    <a:pt x="283083" y="2155799"/>
                  </a:lnTo>
                  <a:lnTo>
                    <a:pt x="283083" y="2157069"/>
                  </a:lnTo>
                  <a:lnTo>
                    <a:pt x="286537" y="2155799"/>
                  </a:lnTo>
                  <a:lnTo>
                    <a:pt x="281940" y="2158339"/>
                  </a:lnTo>
                  <a:lnTo>
                    <a:pt x="261505" y="2168499"/>
                  </a:lnTo>
                  <a:lnTo>
                    <a:pt x="250863" y="2172309"/>
                  </a:lnTo>
                  <a:lnTo>
                    <a:pt x="239356" y="2176119"/>
                  </a:lnTo>
                  <a:lnTo>
                    <a:pt x="238201" y="2177389"/>
                  </a:lnTo>
                  <a:lnTo>
                    <a:pt x="232067" y="2179929"/>
                  </a:lnTo>
                  <a:lnTo>
                    <a:pt x="212864" y="2183739"/>
                  </a:lnTo>
                  <a:lnTo>
                    <a:pt x="212344" y="2183739"/>
                  </a:lnTo>
                  <a:lnTo>
                    <a:pt x="211353" y="2182469"/>
                  </a:lnTo>
                  <a:lnTo>
                    <a:pt x="212890" y="2181199"/>
                  </a:lnTo>
                  <a:lnTo>
                    <a:pt x="207035" y="2178659"/>
                  </a:lnTo>
                  <a:lnTo>
                    <a:pt x="201383" y="2174849"/>
                  </a:lnTo>
                  <a:lnTo>
                    <a:pt x="189877" y="2168499"/>
                  </a:lnTo>
                  <a:lnTo>
                    <a:pt x="184721" y="2164689"/>
                  </a:lnTo>
                  <a:lnTo>
                    <a:pt x="158826" y="2135479"/>
                  </a:lnTo>
                  <a:lnTo>
                    <a:pt x="146253" y="2097379"/>
                  </a:lnTo>
                  <a:lnTo>
                    <a:pt x="146151" y="2089759"/>
                  </a:lnTo>
                  <a:lnTo>
                    <a:pt x="144995" y="2082139"/>
                  </a:lnTo>
                  <a:lnTo>
                    <a:pt x="143840" y="2077059"/>
                  </a:lnTo>
                  <a:lnTo>
                    <a:pt x="143662" y="2075789"/>
                  </a:lnTo>
                  <a:lnTo>
                    <a:pt x="146113" y="2077059"/>
                  </a:lnTo>
                  <a:lnTo>
                    <a:pt x="148653" y="2077059"/>
                  </a:lnTo>
                  <a:lnTo>
                    <a:pt x="150749" y="2078329"/>
                  </a:lnTo>
                  <a:lnTo>
                    <a:pt x="154203" y="2078329"/>
                  </a:lnTo>
                  <a:lnTo>
                    <a:pt x="153047" y="2080869"/>
                  </a:lnTo>
                  <a:lnTo>
                    <a:pt x="156502" y="2080869"/>
                  </a:lnTo>
                  <a:lnTo>
                    <a:pt x="205981" y="2080869"/>
                  </a:lnTo>
                  <a:lnTo>
                    <a:pt x="205117" y="2079599"/>
                  </a:lnTo>
                  <a:lnTo>
                    <a:pt x="202247" y="2075789"/>
                  </a:lnTo>
                  <a:lnTo>
                    <a:pt x="196494" y="2068169"/>
                  </a:lnTo>
                  <a:lnTo>
                    <a:pt x="194335" y="2065629"/>
                  </a:lnTo>
                  <a:lnTo>
                    <a:pt x="192176" y="2063089"/>
                  </a:lnTo>
                  <a:lnTo>
                    <a:pt x="145249" y="2040229"/>
                  </a:lnTo>
                  <a:lnTo>
                    <a:pt x="136944" y="2041499"/>
                  </a:lnTo>
                  <a:lnTo>
                    <a:pt x="132334" y="2042769"/>
                  </a:lnTo>
                  <a:lnTo>
                    <a:pt x="127736" y="2045309"/>
                  </a:lnTo>
                  <a:lnTo>
                    <a:pt x="124282" y="2049119"/>
                  </a:lnTo>
                  <a:lnTo>
                    <a:pt x="130035" y="2049119"/>
                  </a:lnTo>
                  <a:lnTo>
                    <a:pt x="127215" y="2049907"/>
                  </a:lnTo>
                  <a:lnTo>
                    <a:pt x="127215" y="2064359"/>
                  </a:lnTo>
                  <a:lnTo>
                    <a:pt x="126682" y="2064359"/>
                  </a:lnTo>
                  <a:lnTo>
                    <a:pt x="125437" y="2065629"/>
                  </a:lnTo>
                  <a:lnTo>
                    <a:pt x="125437" y="2063089"/>
                  </a:lnTo>
                  <a:lnTo>
                    <a:pt x="125882" y="2063089"/>
                  </a:lnTo>
                  <a:lnTo>
                    <a:pt x="126212" y="2061819"/>
                  </a:lnTo>
                  <a:lnTo>
                    <a:pt x="126644" y="2063089"/>
                  </a:lnTo>
                  <a:lnTo>
                    <a:pt x="127215" y="2064359"/>
                  </a:lnTo>
                  <a:lnTo>
                    <a:pt x="127215" y="2049907"/>
                  </a:lnTo>
                  <a:lnTo>
                    <a:pt x="125831" y="2050288"/>
                  </a:lnTo>
                  <a:lnTo>
                    <a:pt x="125831" y="2061819"/>
                  </a:lnTo>
                  <a:lnTo>
                    <a:pt x="125349" y="2063089"/>
                  </a:lnTo>
                  <a:lnTo>
                    <a:pt x="125107" y="2065629"/>
                  </a:lnTo>
                  <a:lnTo>
                    <a:pt x="124282" y="2065629"/>
                  </a:lnTo>
                  <a:lnTo>
                    <a:pt x="125158" y="2063089"/>
                  </a:lnTo>
                  <a:lnTo>
                    <a:pt x="124714" y="2061819"/>
                  </a:lnTo>
                  <a:lnTo>
                    <a:pt x="124955" y="2060549"/>
                  </a:lnTo>
                  <a:lnTo>
                    <a:pt x="125310" y="2060549"/>
                  </a:lnTo>
                  <a:lnTo>
                    <a:pt x="125628" y="2061819"/>
                  </a:lnTo>
                  <a:lnTo>
                    <a:pt x="125831" y="2061819"/>
                  </a:lnTo>
                  <a:lnTo>
                    <a:pt x="125831" y="2050288"/>
                  </a:lnTo>
                  <a:lnTo>
                    <a:pt x="125437" y="2050389"/>
                  </a:lnTo>
                  <a:lnTo>
                    <a:pt x="123926" y="2050948"/>
                  </a:lnTo>
                  <a:lnTo>
                    <a:pt x="123926" y="2060549"/>
                  </a:lnTo>
                  <a:lnTo>
                    <a:pt x="123685" y="2061819"/>
                  </a:lnTo>
                  <a:lnTo>
                    <a:pt x="123786" y="2060549"/>
                  </a:lnTo>
                  <a:lnTo>
                    <a:pt x="123926" y="2060549"/>
                  </a:lnTo>
                  <a:lnTo>
                    <a:pt x="123926" y="2050948"/>
                  </a:lnTo>
                  <a:lnTo>
                    <a:pt x="123393" y="2051151"/>
                  </a:lnTo>
                  <a:lnTo>
                    <a:pt x="123393" y="2061819"/>
                  </a:lnTo>
                  <a:lnTo>
                    <a:pt x="122897" y="2064359"/>
                  </a:lnTo>
                  <a:lnTo>
                    <a:pt x="122605" y="2065629"/>
                  </a:lnTo>
                  <a:lnTo>
                    <a:pt x="121983" y="2065629"/>
                  </a:lnTo>
                  <a:lnTo>
                    <a:pt x="121983" y="2064359"/>
                  </a:lnTo>
                  <a:lnTo>
                    <a:pt x="122809" y="2063089"/>
                  </a:lnTo>
                  <a:lnTo>
                    <a:pt x="123393" y="2061819"/>
                  </a:lnTo>
                  <a:lnTo>
                    <a:pt x="123393" y="2051151"/>
                  </a:lnTo>
                  <a:lnTo>
                    <a:pt x="122707" y="2051405"/>
                  </a:lnTo>
                  <a:lnTo>
                    <a:pt x="122707" y="2060549"/>
                  </a:lnTo>
                  <a:lnTo>
                    <a:pt x="121983" y="2061819"/>
                  </a:lnTo>
                  <a:lnTo>
                    <a:pt x="122085" y="2060549"/>
                  </a:lnTo>
                  <a:lnTo>
                    <a:pt x="122707" y="2060549"/>
                  </a:lnTo>
                  <a:lnTo>
                    <a:pt x="122707" y="2051405"/>
                  </a:lnTo>
                  <a:lnTo>
                    <a:pt x="121983" y="2051659"/>
                  </a:lnTo>
                  <a:lnTo>
                    <a:pt x="120827" y="2054199"/>
                  </a:lnTo>
                  <a:lnTo>
                    <a:pt x="120027" y="2054199"/>
                  </a:lnTo>
                  <a:lnTo>
                    <a:pt x="119659" y="2055469"/>
                  </a:lnTo>
                  <a:lnTo>
                    <a:pt x="118275" y="2055469"/>
                  </a:lnTo>
                  <a:lnTo>
                    <a:pt x="117373" y="2056739"/>
                  </a:lnTo>
                  <a:lnTo>
                    <a:pt x="117373" y="2054199"/>
                  </a:lnTo>
                  <a:lnTo>
                    <a:pt x="118529" y="2053564"/>
                  </a:lnTo>
                  <a:lnTo>
                    <a:pt x="118529" y="2054199"/>
                  </a:lnTo>
                  <a:lnTo>
                    <a:pt x="118757" y="2053437"/>
                  </a:lnTo>
                  <a:lnTo>
                    <a:pt x="119684" y="2052929"/>
                  </a:lnTo>
                  <a:lnTo>
                    <a:pt x="119684" y="2051659"/>
                  </a:lnTo>
                  <a:lnTo>
                    <a:pt x="119100" y="2052294"/>
                  </a:lnTo>
                  <a:lnTo>
                    <a:pt x="119684" y="2050389"/>
                  </a:lnTo>
                  <a:lnTo>
                    <a:pt x="117373" y="2050389"/>
                  </a:lnTo>
                  <a:lnTo>
                    <a:pt x="117373" y="2051659"/>
                  </a:lnTo>
                  <a:lnTo>
                    <a:pt x="116230" y="2051659"/>
                  </a:lnTo>
                  <a:lnTo>
                    <a:pt x="102222" y="2088489"/>
                  </a:lnTo>
                  <a:lnTo>
                    <a:pt x="102412" y="2098649"/>
                  </a:lnTo>
                  <a:lnTo>
                    <a:pt x="103568" y="2098649"/>
                  </a:lnTo>
                  <a:lnTo>
                    <a:pt x="103568" y="2097379"/>
                  </a:lnTo>
                  <a:lnTo>
                    <a:pt x="104724" y="2098649"/>
                  </a:lnTo>
                  <a:lnTo>
                    <a:pt x="105867" y="2102459"/>
                  </a:lnTo>
                  <a:lnTo>
                    <a:pt x="103568" y="2104999"/>
                  </a:lnTo>
                  <a:lnTo>
                    <a:pt x="104724" y="2107539"/>
                  </a:lnTo>
                  <a:lnTo>
                    <a:pt x="105867" y="2107539"/>
                  </a:lnTo>
                  <a:lnTo>
                    <a:pt x="105867" y="2115159"/>
                  </a:lnTo>
                  <a:lnTo>
                    <a:pt x="107022" y="2120239"/>
                  </a:lnTo>
                  <a:lnTo>
                    <a:pt x="109321" y="2126589"/>
                  </a:lnTo>
                  <a:lnTo>
                    <a:pt x="111620" y="2130399"/>
                  </a:lnTo>
                  <a:lnTo>
                    <a:pt x="112776" y="2130399"/>
                  </a:lnTo>
                  <a:lnTo>
                    <a:pt x="113931" y="2132939"/>
                  </a:lnTo>
                  <a:lnTo>
                    <a:pt x="113931" y="2135479"/>
                  </a:lnTo>
                  <a:lnTo>
                    <a:pt x="115074" y="2138019"/>
                  </a:lnTo>
                  <a:lnTo>
                    <a:pt x="116230" y="2139289"/>
                  </a:lnTo>
                  <a:lnTo>
                    <a:pt x="117373" y="2139289"/>
                  </a:lnTo>
                  <a:lnTo>
                    <a:pt x="117373" y="2140559"/>
                  </a:lnTo>
                  <a:lnTo>
                    <a:pt x="118529" y="2141829"/>
                  </a:lnTo>
                  <a:lnTo>
                    <a:pt x="118529" y="2143099"/>
                  </a:lnTo>
                  <a:lnTo>
                    <a:pt x="125183" y="2151989"/>
                  </a:lnTo>
                  <a:lnTo>
                    <a:pt x="132918" y="2160879"/>
                  </a:lnTo>
                  <a:lnTo>
                    <a:pt x="141503" y="2168499"/>
                  </a:lnTo>
                  <a:lnTo>
                    <a:pt x="150749" y="2176119"/>
                  </a:lnTo>
                  <a:lnTo>
                    <a:pt x="154203" y="2177389"/>
                  </a:lnTo>
                  <a:lnTo>
                    <a:pt x="157657" y="2179929"/>
                  </a:lnTo>
                  <a:lnTo>
                    <a:pt x="159956" y="2181199"/>
                  </a:lnTo>
                  <a:lnTo>
                    <a:pt x="163410" y="2183739"/>
                  </a:lnTo>
                  <a:lnTo>
                    <a:pt x="171462" y="2191359"/>
                  </a:lnTo>
                  <a:lnTo>
                    <a:pt x="173761" y="2187549"/>
                  </a:lnTo>
                  <a:lnTo>
                    <a:pt x="184124" y="2191359"/>
                  </a:lnTo>
                  <a:lnTo>
                    <a:pt x="184988" y="2187549"/>
                  </a:lnTo>
                  <a:lnTo>
                    <a:pt x="185267" y="2186279"/>
                  </a:lnTo>
                  <a:lnTo>
                    <a:pt x="187579" y="2187549"/>
                  </a:lnTo>
                  <a:lnTo>
                    <a:pt x="191020" y="2188819"/>
                  </a:lnTo>
                  <a:lnTo>
                    <a:pt x="193332" y="2186279"/>
                  </a:lnTo>
                  <a:lnTo>
                    <a:pt x="194475" y="2185009"/>
                  </a:lnTo>
                  <a:lnTo>
                    <a:pt x="199085" y="2182469"/>
                  </a:lnTo>
                  <a:lnTo>
                    <a:pt x="207492" y="2182469"/>
                  </a:lnTo>
                  <a:lnTo>
                    <a:pt x="209461" y="2183739"/>
                  </a:lnTo>
                  <a:lnTo>
                    <a:pt x="210985" y="2185009"/>
                  </a:lnTo>
                  <a:lnTo>
                    <a:pt x="197929" y="2187549"/>
                  </a:lnTo>
                  <a:lnTo>
                    <a:pt x="160096" y="2200249"/>
                  </a:lnTo>
                  <a:lnTo>
                    <a:pt x="141452" y="2205329"/>
                  </a:lnTo>
                  <a:lnTo>
                    <a:pt x="123126" y="2209139"/>
                  </a:lnTo>
                  <a:lnTo>
                    <a:pt x="124282" y="2209139"/>
                  </a:lnTo>
                  <a:lnTo>
                    <a:pt x="124282" y="2210409"/>
                  </a:lnTo>
                  <a:lnTo>
                    <a:pt x="121983" y="2210409"/>
                  </a:lnTo>
                  <a:lnTo>
                    <a:pt x="113601" y="2211679"/>
                  </a:lnTo>
                  <a:lnTo>
                    <a:pt x="104140" y="2212949"/>
                  </a:lnTo>
                  <a:lnTo>
                    <a:pt x="93827" y="2212949"/>
                  </a:lnTo>
                  <a:lnTo>
                    <a:pt x="82854" y="2211679"/>
                  </a:lnTo>
                  <a:lnTo>
                    <a:pt x="73647" y="2211679"/>
                  </a:lnTo>
                  <a:lnTo>
                    <a:pt x="73647" y="2212949"/>
                  </a:lnTo>
                  <a:lnTo>
                    <a:pt x="58686" y="2212949"/>
                  </a:lnTo>
                  <a:lnTo>
                    <a:pt x="51777" y="2214219"/>
                  </a:lnTo>
                  <a:lnTo>
                    <a:pt x="40271" y="2216759"/>
                  </a:lnTo>
                  <a:lnTo>
                    <a:pt x="33375" y="2220569"/>
                  </a:lnTo>
                  <a:lnTo>
                    <a:pt x="27622" y="2223109"/>
                  </a:lnTo>
                  <a:lnTo>
                    <a:pt x="1155" y="2256129"/>
                  </a:lnTo>
                  <a:lnTo>
                    <a:pt x="0" y="2263749"/>
                  </a:lnTo>
                  <a:lnTo>
                    <a:pt x="2298" y="2280259"/>
                  </a:lnTo>
                  <a:lnTo>
                    <a:pt x="4597" y="2286609"/>
                  </a:lnTo>
                  <a:lnTo>
                    <a:pt x="9207" y="2294229"/>
                  </a:lnTo>
                  <a:lnTo>
                    <a:pt x="10833" y="2295499"/>
                  </a:lnTo>
                  <a:lnTo>
                    <a:pt x="111912" y="2295499"/>
                  </a:lnTo>
                  <a:lnTo>
                    <a:pt x="104355" y="2294229"/>
                  </a:lnTo>
                  <a:lnTo>
                    <a:pt x="95516" y="2292959"/>
                  </a:lnTo>
                  <a:lnTo>
                    <a:pt x="89763" y="2291689"/>
                  </a:lnTo>
                  <a:lnTo>
                    <a:pt x="82854" y="2290419"/>
                  </a:lnTo>
                  <a:lnTo>
                    <a:pt x="66738" y="2287879"/>
                  </a:lnTo>
                  <a:lnTo>
                    <a:pt x="60985" y="2286609"/>
                  </a:lnTo>
                  <a:lnTo>
                    <a:pt x="52933" y="2284069"/>
                  </a:lnTo>
                  <a:lnTo>
                    <a:pt x="46024" y="2282799"/>
                  </a:lnTo>
                  <a:lnTo>
                    <a:pt x="39128" y="2278989"/>
                  </a:lnTo>
                  <a:lnTo>
                    <a:pt x="35674" y="2275179"/>
                  </a:lnTo>
                  <a:lnTo>
                    <a:pt x="33375" y="2273909"/>
                  </a:lnTo>
                  <a:lnTo>
                    <a:pt x="32219" y="2271369"/>
                  </a:lnTo>
                  <a:lnTo>
                    <a:pt x="32219" y="2270099"/>
                  </a:lnTo>
                  <a:lnTo>
                    <a:pt x="31076" y="2267559"/>
                  </a:lnTo>
                  <a:lnTo>
                    <a:pt x="32219" y="2266289"/>
                  </a:lnTo>
                  <a:lnTo>
                    <a:pt x="32219" y="2262479"/>
                  </a:lnTo>
                  <a:lnTo>
                    <a:pt x="36830" y="2258669"/>
                  </a:lnTo>
                  <a:lnTo>
                    <a:pt x="48336" y="2251049"/>
                  </a:lnTo>
                  <a:lnTo>
                    <a:pt x="57543" y="2249779"/>
                  </a:lnTo>
                  <a:lnTo>
                    <a:pt x="92468" y="2249779"/>
                  </a:lnTo>
                  <a:lnTo>
                    <a:pt x="101269" y="2248509"/>
                  </a:lnTo>
                  <a:lnTo>
                    <a:pt x="110566" y="2248509"/>
                  </a:lnTo>
                  <a:lnTo>
                    <a:pt x="136944" y="2244699"/>
                  </a:lnTo>
                  <a:lnTo>
                    <a:pt x="153784" y="2240889"/>
                  </a:lnTo>
                  <a:lnTo>
                    <a:pt x="169875" y="2235809"/>
                  </a:lnTo>
                  <a:lnTo>
                    <a:pt x="185331" y="2231999"/>
                  </a:lnTo>
                  <a:lnTo>
                    <a:pt x="200228" y="2226919"/>
                  </a:lnTo>
                  <a:lnTo>
                    <a:pt x="227685" y="2219299"/>
                  </a:lnTo>
                  <a:lnTo>
                    <a:pt x="252450" y="2210409"/>
                  </a:lnTo>
                  <a:lnTo>
                    <a:pt x="273545" y="2201519"/>
                  </a:lnTo>
                  <a:lnTo>
                    <a:pt x="289991" y="2193899"/>
                  </a:lnTo>
                  <a:lnTo>
                    <a:pt x="296900" y="2190089"/>
                  </a:lnTo>
                  <a:lnTo>
                    <a:pt x="307682" y="2183739"/>
                  </a:lnTo>
                  <a:lnTo>
                    <a:pt x="312000" y="2181199"/>
                  </a:lnTo>
                  <a:lnTo>
                    <a:pt x="326237" y="2169769"/>
                  </a:lnTo>
                  <a:lnTo>
                    <a:pt x="339623" y="2158339"/>
                  </a:lnTo>
                  <a:lnTo>
                    <a:pt x="363321" y="2134209"/>
                  </a:lnTo>
                  <a:lnTo>
                    <a:pt x="384822" y="2111349"/>
                  </a:lnTo>
                  <a:lnTo>
                    <a:pt x="394716" y="2101189"/>
                  </a:lnTo>
                  <a:lnTo>
                    <a:pt x="400418" y="2094839"/>
                  </a:lnTo>
                  <a:lnTo>
                    <a:pt x="402691" y="2092299"/>
                  </a:lnTo>
                  <a:lnTo>
                    <a:pt x="407504" y="2087219"/>
                  </a:lnTo>
                  <a:lnTo>
                    <a:pt x="411111" y="2083409"/>
                  </a:lnTo>
                  <a:lnTo>
                    <a:pt x="413639" y="2080869"/>
                  </a:lnTo>
                  <a:lnTo>
                    <a:pt x="416166" y="2078329"/>
                  </a:lnTo>
                  <a:lnTo>
                    <a:pt x="419950" y="2074519"/>
                  </a:lnTo>
                  <a:lnTo>
                    <a:pt x="429234" y="2065629"/>
                  </a:lnTo>
                  <a:lnTo>
                    <a:pt x="423481" y="2069439"/>
                  </a:lnTo>
                  <a:lnTo>
                    <a:pt x="417728" y="2074519"/>
                  </a:lnTo>
                  <a:lnTo>
                    <a:pt x="411975" y="2078329"/>
                  </a:lnTo>
                  <a:lnTo>
                    <a:pt x="421335" y="2069439"/>
                  </a:lnTo>
                  <a:lnTo>
                    <a:pt x="429958" y="2063089"/>
                  </a:lnTo>
                  <a:lnTo>
                    <a:pt x="437057" y="2056739"/>
                  </a:lnTo>
                  <a:lnTo>
                    <a:pt x="441896" y="2052929"/>
                  </a:lnTo>
                  <a:lnTo>
                    <a:pt x="446239" y="2049119"/>
                  </a:lnTo>
                  <a:lnTo>
                    <a:pt x="449148" y="2046579"/>
                  </a:lnTo>
                  <a:lnTo>
                    <a:pt x="454939" y="2041499"/>
                  </a:lnTo>
                  <a:lnTo>
                    <a:pt x="455701" y="2038959"/>
                  </a:lnTo>
                  <a:lnTo>
                    <a:pt x="438442" y="2045309"/>
                  </a:lnTo>
                  <a:lnTo>
                    <a:pt x="434517" y="2046579"/>
                  </a:lnTo>
                  <a:lnTo>
                    <a:pt x="433832" y="2046579"/>
                  </a:lnTo>
                  <a:lnTo>
                    <a:pt x="432295" y="2045309"/>
                  </a:lnTo>
                  <a:lnTo>
                    <a:pt x="426529" y="2048687"/>
                  </a:lnTo>
                  <a:lnTo>
                    <a:pt x="426034" y="2049119"/>
                  </a:lnTo>
                  <a:lnTo>
                    <a:pt x="426008" y="2048992"/>
                  </a:lnTo>
                  <a:lnTo>
                    <a:pt x="425780" y="2049119"/>
                  </a:lnTo>
                  <a:lnTo>
                    <a:pt x="425945" y="2048992"/>
                  </a:lnTo>
                  <a:lnTo>
                    <a:pt x="425945" y="2048687"/>
                  </a:lnTo>
                  <a:lnTo>
                    <a:pt x="425780" y="2047849"/>
                  </a:lnTo>
                  <a:lnTo>
                    <a:pt x="437857" y="2038959"/>
                  </a:lnTo>
                  <a:lnTo>
                    <a:pt x="441299" y="2036419"/>
                  </a:lnTo>
                  <a:lnTo>
                    <a:pt x="442912" y="2036419"/>
                  </a:lnTo>
                  <a:lnTo>
                    <a:pt x="444538" y="2035149"/>
                  </a:lnTo>
                  <a:lnTo>
                    <a:pt x="448068" y="2035149"/>
                  </a:lnTo>
                  <a:lnTo>
                    <a:pt x="449948" y="2033879"/>
                  </a:lnTo>
                  <a:lnTo>
                    <a:pt x="455701" y="2031339"/>
                  </a:lnTo>
                  <a:lnTo>
                    <a:pt x="460298" y="2030069"/>
                  </a:lnTo>
                  <a:lnTo>
                    <a:pt x="466064" y="2030069"/>
                  </a:lnTo>
                  <a:lnTo>
                    <a:pt x="472465" y="2028799"/>
                  </a:lnTo>
                  <a:lnTo>
                    <a:pt x="492531" y="2028799"/>
                  </a:lnTo>
                  <a:lnTo>
                    <a:pt x="494842" y="2024989"/>
                  </a:lnTo>
                  <a:lnTo>
                    <a:pt x="500722" y="2022449"/>
                  </a:lnTo>
                  <a:lnTo>
                    <a:pt x="505955" y="2019909"/>
                  </a:lnTo>
                  <a:lnTo>
                    <a:pt x="506336" y="2016099"/>
                  </a:lnTo>
                  <a:lnTo>
                    <a:pt x="520141" y="2016099"/>
                  </a:lnTo>
                  <a:lnTo>
                    <a:pt x="520141" y="2014829"/>
                  </a:lnTo>
                  <a:lnTo>
                    <a:pt x="521296" y="2011019"/>
                  </a:lnTo>
                  <a:lnTo>
                    <a:pt x="525894" y="2004669"/>
                  </a:lnTo>
                  <a:lnTo>
                    <a:pt x="546608" y="2004669"/>
                  </a:lnTo>
                  <a:lnTo>
                    <a:pt x="555815" y="2005939"/>
                  </a:lnTo>
                  <a:lnTo>
                    <a:pt x="556971" y="2005939"/>
                  </a:lnTo>
                  <a:lnTo>
                    <a:pt x="560425" y="2004669"/>
                  </a:lnTo>
                  <a:close/>
                </a:path>
                <a:path w="2492375" h="2295525">
                  <a:moveTo>
                    <a:pt x="641286" y="558736"/>
                  </a:moveTo>
                  <a:lnTo>
                    <a:pt x="640969" y="558673"/>
                  </a:lnTo>
                  <a:lnTo>
                    <a:pt x="638835" y="558673"/>
                  </a:lnTo>
                  <a:lnTo>
                    <a:pt x="641286" y="558736"/>
                  </a:lnTo>
                  <a:close/>
                </a:path>
                <a:path w="2492375" h="2295525">
                  <a:moveTo>
                    <a:pt x="646722" y="559828"/>
                  </a:moveTo>
                  <a:lnTo>
                    <a:pt x="644410" y="558825"/>
                  </a:lnTo>
                  <a:lnTo>
                    <a:pt x="641286" y="558736"/>
                  </a:lnTo>
                  <a:lnTo>
                    <a:pt x="646722" y="559828"/>
                  </a:lnTo>
                  <a:close/>
                </a:path>
                <a:path w="2492375" h="2295525">
                  <a:moveTo>
                    <a:pt x="673188" y="557530"/>
                  </a:moveTo>
                  <a:lnTo>
                    <a:pt x="672630" y="557339"/>
                  </a:lnTo>
                  <a:lnTo>
                    <a:pt x="672109" y="557136"/>
                  </a:lnTo>
                  <a:lnTo>
                    <a:pt x="671372" y="556856"/>
                  </a:lnTo>
                  <a:lnTo>
                    <a:pt x="670890" y="556374"/>
                  </a:lnTo>
                  <a:lnTo>
                    <a:pt x="668591" y="555231"/>
                  </a:lnTo>
                  <a:lnTo>
                    <a:pt x="665137" y="554075"/>
                  </a:lnTo>
                  <a:lnTo>
                    <a:pt x="667435" y="554075"/>
                  </a:lnTo>
                  <a:lnTo>
                    <a:pt x="669747" y="555231"/>
                  </a:lnTo>
                  <a:lnTo>
                    <a:pt x="668591" y="554075"/>
                  </a:lnTo>
                  <a:lnTo>
                    <a:pt x="666292" y="552932"/>
                  </a:lnTo>
                  <a:lnTo>
                    <a:pt x="663981" y="551776"/>
                  </a:lnTo>
                  <a:lnTo>
                    <a:pt x="655929" y="548335"/>
                  </a:lnTo>
                  <a:lnTo>
                    <a:pt x="646722" y="544880"/>
                  </a:lnTo>
                  <a:lnTo>
                    <a:pt x="643255" y="544880"/>
                  </a:lnTo>
                  <a:lnTo>
                    <a:pt x="643255" y="556374"/>
                  </a:lnTo>
                  <a:lnTo>
                    <a:pt x="630618" y="556374"/>
                  </a:lnTo>
                  <a:lnTo>
                    <a:pt x="630618" y="555231"/>
                  </a:lnTo>
                  <a:lnTo>
                    <a:pt x="634060" y="554075"/>
                  </a:lnTo>
                  <a:lnTo>
                    <a:pt x="643255" y="556374"/>
                  </a:lnTo>
                  <a:lnTo>
                    <a:pt x="643255" y="544880"/>
                  </a:lnTo>
                  <a:lnTo>
                    <a:pt x="640969" y="544880"/>
                  </a:lnTo>
                  <a:lnTo>
                    <a:pt x="632917" y="543737"/>
                  </a:lnTo>
                  <a:lnTo>
                    <a:pt x="624865" y="543737"/>
                  </a:lnTo>
                  <a:lnTo>
                    <a:pt x="616800" y="544880"/>
                  </a:lnTo>
                  <a:lnTo>
                    <a:pt x="612203" y="544880"/>
                  </a:lnTo>
                  <a:lnTo>
                    <a:pt x="608749" y="546036"/>
                  </a:lnTo>
                  <a:lnTo>
                    <a:pt x="594944" y="549478"/>
                  </a:lnTo>
                  <a:lnTo>
                    <a:pt x="590334" y="551776"/>
                  </a:lnTo>
                  <a:lnTo>
                    <a:pt x="584136" y="554621"/>
                  </a:lnTo>
                  <a:lnTo>
                    <a:pt x="556971" y="582815"/>
                  </a:lnTo>
                  <a:lnTo>
                    <a:pt x="556387" y="583984"/>
                  </a:lnTo>
                  <a:lnTo>
                    <a:pt x="556387" y="586270"/>
                  </a:lnTo>
                  <a:lnTo>
                    <a:pt x="555434" y="586651"/>
                  </a:lnTo>
                  <a:lnTo>
                    <a:pt x="555815" y="586270"/>
                  </a:lnTo>
                  <a:lnTo>
                    <a:pt x="556387" y="586270"/>
                  </a:lnTo>
                  <a:lnTo>
                    <a:pt x="556387" y="583984"/>
                  </a:lnTo>
                  <a:lnTo>
                    <a:pt x="554951" y="586841"/>
                  </a:lnTo>
                  <a:lnTo>
                    <a:pt x="553516" y="587413"/>
                  </a:lnTo>
                  <a:lnTo>
                    <a:pt x="553516" y="588568"/>
                  </a:lnTo>
                  <a:lnTo>
                    <a:pt x="555815" y="588568"/>
                  </a:lnTo>
                  <a:lnTo>
                    <a:pt x="552361" y="589711"/>
                  </a:lnTo>
                  <a:lnTo>
                    <a:pt x="544753" y="591845"/>
                  </a:lnTo>
                  <a:lnTo>
                    <a:pt x="537260" y="593877"/>
                  </a:lnTo>
                  <a:lnTo>
                    <a:pt x="529551" y="596988"/>
                  </a:lnTo>
                  <a:lnTo>
                    <a:pt x="521296" y="602361"/>
                  </a:lnTo>
                  <a:lnTo>
                    <a:pt x="521296" y="603504"/>
                  </a:lnTo>
                  <a:lnTo>
                    <a:pt x="515150" y="608469"/>
                  </a:lnTo>
                  <a:lnTo>
                    <a:pt x="509206" y="614718"/>
                  </a:lnTo>
                  <a:lnTo>
                    <a:pt x="504139" y="622261"/>
                  </a:lnTo>
                  <a:lnTo>
                    <a:pt x="500583" y="631101"/>
                  </a:lnTo>
                  <a:lnTo>
                    <a:pt x="499427" y="635698"/>
                  </a:lnTo>
                  <a:lnTo>
                    <a:pt x="499427" y="642594"/>
                  </a:lnTo>
                  <a:lnTo>
                    <a:pt x="498284" y="642594"/>
                  </a:lnTo>
                  <a:lnTo>
                    <a:pt x="498284" y="643737"/>
                  </a:lnTo>
                  <a:lnTo>
                    <a:pt x="492518" y="643737"/>
                  </a:lnTo>
                  <a:lnTo>
                    <a:pt x="485622" y="642594"/>
                  </a:lnTo>
                  <a:lnTo>
                    <a:pt x="475259" y="641438"/>
                  </a:lnTo>
                  <a:lnTo>
                    <a:pt x="469506" y="641438"/>
                  </a:lnTo>
                  <a:lnTo>
                    <a:pt x="469506" y="642594"/>
                  </a:lnTo>
                  <a:lnTo>
                    <a:pt x="463753" y="642594"/>
                  </a:lnTo>
                  <a:lnTo>
                    <a:pt x="428078" y="662139"/>
                  </a:lnTo>
                  <a:lnTo>
                    <a:pt x="422325" y="673633"/>
                  </a:lnTo>
                  <a:lnTo>
                    <a:pt x="418630" y="682256"/>
                  </a:lnTo>
                  <a:lnTo>
                    <a:pt x="412369" y="720763"/>
                  </a:lnTo>
                  <a:lnTo>
                    <a:pt x="412470" y="733501"/>
                  </a:lnTo>
                  <a:lnTo>
                    <a:pt x="413118" y="741451"/>
                  </a:lnTo>
                  <a:lnTo>
                    <a:pt x="413804" y="749414"/>
                  </a:lnTo>
                  <a:lnTo>
                    <a:pt x="414743" y="766191"/>
                  </a:lnTo>
                  <a:lnTo>
                    <a:pt x="415429" y="774788"/>
                  </a:lnTo>
                  <a:lnTo>
                    <a:pt x="416471" y="781685"/>
                  </a:lnTo>
                  <a:lnTo>
                    <a:pt x="418985" y="795477"/>
                  </a:lnTo>
                  <a:lnTo>
                    <a:pt x="420027" y="802373"/>
                  </a:lnTo>
                  <a:lnTo>
                    <a:pt x="420903" y="813244"/>
                  </a:lnTo>
                  <a:lnTo>
                    <a:pt x="421894" y="824649"/>
                  </a:lnTo>
                  <a:lnTo>
                    <a:pt x="423100" y="835837"/>
                  </a:lnTo>
                  <a:lnTo>
                    <a:pt x="424624" y="846061"/>
                  </a:lnTo>
                  <a:lnTo>
                    <a:pt x="426935" y="844905"/>
                  </a:lnTo>
                  <a:lnTo>
                    <a:pt x="430377" y="851801"/>
                  </a:lnTo>
                  <a:lnTo>
                    <a:pt x="433832" y="857554"/>
                  </a:lnTo>
                  <a:lnTo>
                    <a:pt x="437286" y="864450"/>
                  </a:lnTo>
                  <a:lnTo>
                    <a:pt x="440740" y="869048"/>
                  </a:lnTo>
                  <a:lnTo>
                    <a:pt x="441896" y="865606"/>
                  </a:lnTo>
                  <a:lnTo>
                    <a:pt x="444195" y="873645"/>
                  </a:lnTo>
                  <a:lnTo>
                    <a:pt x="448792" y="885139"/>
                  </a:lnTo>
                  <a:lnTo>
                    <a:pt x="453402" y="885139"/>
                  </a:lnTo>
                  <a:lnTo>
                    <a:pt x="460298" y="888593"/>
                  </a:lnTo>
                  <a:lnTo>
                    <a:pt x="463753" y="890892"/>
                  </a:lnTo>
                  <a:lnTo>
                    <a:pt x="469506" y="895489"/>
                  </a:lnTo>
                  <a:lnTo>
                    <a:pt x="476415" y="900087"/>
                  </a:lnTo>
                  <a:lnTo>
                    <a:pt x="481012" y="904684"/>
                  </a:lnTo>
                  <a:lnTo>
                    <a:pt x="490220" y="909281"/>
                  </a:lnTo>
                  <a:lnTo>
                    <a:pt x="494830" y="909281"/>
                  </a:lnTo>
                  <a:lnTo>
                    <a:pt x="492518" y="908138"/>
                  </a:lnTo>
                  <a:lnTo>
                    <a:pt x="490220" y="905840"/>
                  </a:lnTo>
                  <a:lnTo>
                    <a:pt x="487921" y="904684"/>
                  </a:lnTo>
                  <a:lnTo>
                    <a:pt x="490220" y="904684"/>
                  </a:lnTo>
                  <a:lnTo>
                    <a:pt x="476859" y="895096"/>
                  </a:lnTo>
                  <a:lnTo>
                    <a:pt x="458343" y="860386"/>
                  </a:lnTo>
                  <a:lnTo>
                    <a:pt x="448792" y="808126"/>
                  </a:lnTo>
                  <a:lnTo>
                    <a:pt x="448792" y="800074"/>
                  </a:lnTo>
                  <a:lnTo>
                    <a:pt x="447649" y="792035"/>
                  </a:lnTo>
                  <a:lnTo>
                    <a:pt x="446976" y="779945"/>
                  </a:lnTo>
                  <a:lnTo>
                    <a:pt x="446633" y="767740"/>
                  </a:lnTo>
                  <a:lnTo>
                    <a:pt x="446506" y="755332"/>
                  </a:lnTo>
                  <a:lnTo>
                    <a:pt x="446493" y="739152"/>
                  </a:lnTo>
                  <a:lnTo>
                    <a:pt x="445338" y="729957"/>
                  </a:lnTo>
                  <a:lnTo>
                    <a:pt x="446493" y="720763"/>
                  </a:lnTo>
                  <a:lnTo>
                    <a:pt x="446925" y="713486"/>
                  </a:lnTo>
                  <a:lnTo>
                    <a:pt x="448221" y="705675"/>
                  </a:lnTo>
                  <a:lnTo>
                    <a:pt x="464908" y="677075"/>
                  </a:lnTo>
                  <a:lnTo>
                    <a:pt x="481012" y="677075"/>
                  </a:lnTo>
                  <a:lnTo>
                    <a:pt x="489077" y="678230"/>
                  </a:lnTo>
                  <a:lnTo>
                    <a:pt x="506336" y="678230"/>
                  </a:lnTo>
                  <a:lnTo>
                    <a:pt x="514388" y="677075"/>
                  </a:lnTo>
                  <a:lnTo>
                    <a:pt x="520141" y="673633"/>
                  </a:lnTo>
                  <a:lnTo>
                    <a:pt x="527050" y="670179"/>
                  </a:lnTo>
                  <a:lnTo>
                    <a:pt x="531647" y="664438"/>
                  </a:lnTo>
                  <a:lnTo>
                    <a:pt x="533946" y="658685"/>
                  </a:lnTo>
                  <a:lnTo>
                    <a:pt x="535101" y="656386"/>
                  </a:lnTo>
                  <a:lnTo>
                    <a:pt x="536257" y="652932"/>
                  </a:lnTo>
                  <a:lnTo>
                    <a:pt x="537400" y="650633"/>
                  </a:lnTo>
                  <a:lnTo>
                    <a:pt x="537400" y="649490"/>
                  </a:lnTo>
                  <a:lnTo>
                    <a:pt x="538556" y="647192"/>
                  </a:lnTo>
                  <a:lnTo>
                    <a:pt x="538556" y="643737"/>
                  </a:lnTo>
                  <a:lnTo>
                    <a:pt x="538556" y="639140"/>
                  </a:lnTo>
                  <a:lnTo>
                    <a:pt x="539711" y="637997"/>
                  </a:lnTo>
                  <a:lnTo>
                    <a:pt x="539711" y="636841"/>
                  </a:lnTo>
                  <a:lnTo>
                    <a:pt x="540854" y="634542"/>
                  </a:lnTo>
                  <a:lnTo>
                    <a:pt x="544309" y="631101"/>
                  </a:lnTo>
                  <a:lnTo>
                    <a:pt x="548906" y="627646"/>
                  </a:lnTo>
                  <a:lnTo>
                    <a:pt x="555815" y="625348"/>
                  </a:lnTo>
                  <a:lnTo>
                    <a:pt x="560412" y="624205"/>
                  </a:lnTo>
                  <a:lnTo>
                    <a:pt x="562724" y="624205"/>
                  </a:lnTo>
                  <a:lnTo>
                    <a:pt x="562724" y="623049"/>
                  </a:lnTo>
                  <a:lnTo>
                    <a:pt x="565023" y="623049"/>
                  </a:lnTo>
                  <a:lnTo>
                    <a:pt x="566178" y="621906"/>
                  </a:lnTo>
                  <a:lnTo>
                    <a:pt x="568477" y="621906"/>
                  </a:lnTo>
                  <a:lnTo>
                    <a:pt x="571931" y="620750"/>
                  </a:lnTo>
                  <a:lnTo>
                    <a:pt x="575373" y="620750"/>
                  </a:lnTo>
                  <a:lnTo>
                    <a:pt x="578827" y="619594"/>
                  </a:lnTo>
                  <a:lnTo>
                    <a:pt x="585736" y="618451"/>
                  </a:lnTo>
                  <a:lnTo>
                    <a:pt x="594944" y="617296"/>
                  </a:lnTo>
                  <a:lnTo>
                    <a:pt x="600697" y="616153"/>
                  </a:lnTo>
                  <a:lnTo>
                    <a:pt x="597242" y="601205"/>
                  </a:lnTo>
                  <a:lnTo>
                    <a:pt x="596188" y="596988"/>
                  </a:lnTo>
                  <a:lnTo>
                    <a:pt x="596087" y="593166"/>
                  </a:lnTo>
                  <a:lnTo>
                    <a:pt x="598398" y="590867"/>
                  </a:lnTo>
                  <a:lnTo>
                    <a:pt x="600697" y="587413"/>
                  </a:lnTo>
                  <a:lnTo>
                    <a:pt x="602996" y="586270"/>
                  </a:lnTo>
                  <a:lnTo>
                    <a:pt x="605294" y="585114"/>
                  </a:lnTo>
                  <a:lnTo>
                    <a:pt x="608749" y="582815"/>
                  </a:lnTo>
                  <a:lnTo>
                    <a:pt x="613359" y="579374"/>
                  </a:lnTo>
                  <a:lnTo>
                    <a:pt x="621411" y="577062"/>
                  </a:lnTo>
                  <a:lnTo>
                    <a:pt x="628319" y="574763"/>
                  </a:lnTo>
                  <a:lnTo>
                    <a:pt x="624865" y="574763"/>
                  </a:lnTo>
                  <a:lnTo>
                    <a:pt x="621411" y="573620"/>
                  </a:lnTo>
                  <a:lnTo>
                    <a:pt x="617956" y="573620"/>
                  </a:lnTo>
                  <a:lnTo>
                    <a:pt x="626008" y="572465"/>
                  </a:lnTo>
                  <a:lnTo>
                    <a:pt x="634072" y="572465"/>
                  </a:lnTo>
                  <a:lnTo>
                    <a:pt x="636371" y="571322"/>
                  </a:lnTo>
                  <a:lnTo>
                    <a:pt x="644804" y="570064"/>
                  </a:lnTo>
                  <a:lnTo>
                    <a:pt x="646010" y="568159"/>
                  </a:lnTo>
                  <a:lnTo>
                    <a:pt x="642683" y="565823"/>
                  </a:lnTo>
                  <a:lnTo>
                    <a:pt x="637514" y="563270"/>
                  </a:lnTo>
                  <a:lnTo>
                    <a:pt x="632917" y="562127"/>
                  </a:lnTo>
                  <a:lnTo>
                    <a:pt x="639826" y="559828"/>
                  </a:lnTo>
                  <a:lnTo>
                    <a:pt x="631761" y="558673"/>
                  </a:lnTo>
                  <a:lnTo>
                    <a:pt x="638835" y="558673"/>
                  </a:lnTo>
                  <a:lnTo>
                    <a:pt x="633298" y="558533"/>
                  </a:lnTo>
                  <a:lnTo>
                    <a:pt x="632917" y="557530"/>
                  </a:lnTo>
                  <a:lnTo>
                    <a:pt x="645579" y="557530"/>
                  </a:lnTo>
                  <a:lnTo>
                    <a:pt x="651332" y="558673"/>
                  </a:lnTo>
                  <a:lnTo>
                    <a:pt x="650176" y="557530"/>
                  </a:lnTo>
                  <a:lnTo>
                    <a:pt x="648335" y="557072"/>
                  </a:lnTo>
                  <a:lnTo>
                    <a:pt x="649033" y="556374"/>
                  </a:lnTo>
                  <a:lnTo>
                    <a:pt x="643267" y="555231"/>
                  </a:lnTo>
                  <a:lnTo>
                    <a:pt x="649033" y="555231"/>
                  </a:lnTo>
                  <a:lnTo>
                    <a:pt x="657085" y="556374"/>
                  </a:lnTo>
                  <a:lnTo>
                    <a:pt x="662838" y="556374"/>
                  </a:lnTo>
                  <a:lnTo>
                    <a:pt x="661682" y="555231"/>
                  </a:lnTo>
                  <a:lnTo>
                    <a:pt x="660539" y="554075"/>
                  </a:lnTo>
                  <a:lnTo>
                    <a:pt x="652475" y="551776"/>
                  </a:lnTo>
                  <a:lnTo>
                    <a:pt x="656844" y="552653"/>
                  </a:lnTo>
                  <a:lnTo>
                    <a:pt x="663168" y="554824"/>
                  </a:lnTo>
                  <a:lnTo>
                    <a:pt x="668477" y="556336"/>
                  </a:lnTo>
                  <a:lnTo>
                    <a:pt x="672045" y="557530"/>
                  </a:lnTo>
                  <a:lnTo>
                    <a:pt x="671652" y="557136"/>
                  </a:lnTo>
                  <a:lnTo>
                    <a:pt x="672147" y="557250"/>
                  </a:lnTo>
                  <a:lnTo>
                    <a:pt x="672744" y="557441"/>
                  </a:lnTo>
                  <a:lnTo>
                    <a:pt x="673188" y="557530"/>
                  </a:lnTo>
                  <a:close/>
                </a:path>
                <a:path w="2492375" h="2295525">
                  <a:moveTo>
                    <a:pt x="767880" y="1907311"/>
                  </a:moveTo>
                  <a:lnTo>
                    <a:pt x="766051" y="1905406"/>
                  </a:lnTo>
                  <a:lnTo>
                    <a:pt x="764362" y="1903514"/>
                  </a:lnTo>
                  <a:lnTo>
                    <a:pt x="762495" y="1901266"/>
                  </a:lnTo>
                  <a:lnTo>
                    <a:pt x="763193" y="1902421"/>
                  </a:lnTo>
                  <a:lnTo>
                    <a:pt x="764641" y="1904161"/>
                  </a:lnTo>
                  <a:lnTo>
                    <a:pt x="766876" y="1906397"/>
                  </a:lnTo>
                  <a:lnTo>
                    <a:pt x="767384" y="1906841"/>
                  </a:lnTo>
                  <a:lnTo>
                    <a:pt x="767880" y="1907311"/>
                  </a:lnTo>
                  <a:close/>
                </a:path>
                <a:path w="2492375" h="2295525">
                  <a:moveTo>
                    <a:pt x="774306" y="1912823"/>
                  </a:moveTo>
                  <a:lnTo>
                    <a:pt x="771017" y="1910232"/>
                  </a:lnTo>
                  <a:lnTo>
                    <a:pt x="767880" y="1907311"/>
                  </a:lnTo>
                  <a:lnTo>
                    <a:pt x="769404" y="1908911"/>
                  </a:lnTo>
                  <a:lnTo>
                    <a:pt x="771067" y="1910588"/>
                  </a:lnTo>
                  <a:lnTo>
                    <a:pt x="773303" y="1912823"/>
                  </a:lnTo>
                  <a:lnTo>
                    <a:pt x="774306" y="1912823"/>
                  </a:lnTo>
                  <a:close/>
                </a:path>
                <a:path w="2492375" h="2295525">
                  <a:moveTo>
                    <a:pt x="798626" y="1913966"/>
                  </a:moveTo>
                  <a:lnTo>
                    <a:pt x="797471" y="1912823"/>
                  </a:lnTo>
                  <a:lnTo>
                    <a:pt x="796823" y="1912823"/>
                  </a:lnTo>
                  <a:lnTo>
                    <a:pt x="796353" y="1912632"/>
                  </a:lnTo>
                  <a:lnTo>
                    <a:pt x="795832" y="1912493"/>
                  </a:lnTo>
                  <a:lnTo>
                    <a:pt x="794842" y="1911743"/>
                  </a:lnTo>
                  <a:lnTo>
                    <a:pt x="793864" y="1911502"/>
                  </a:lnTo>
                  <a:lnTo>
                    <a:pt x="792873" y="1910524"/>
                  </a:lnTo>
                  <a:lnTo>
                    <a:pt x="790575" y="1909368"/>
                  </a:lnTo>
                  <a:lnTo>
                    <a:pt x="788263" y="1908225"/>
                  </a:lnTo>
                  <a:lnTo>
                    <a:pt x="786549" y="1904771"/>
                  </a:lnTo>
                  <a:lnTo>
                    <a:pt x="784821" y="1901329"/>
                  </a:lnTo>
                  <a:lnTo>
                    <a:pt x="781367" y="1897875"/>
                  </a:lnTo>
                  <a:lnTo>
                    <a:pt x="780427" y="1896732"/>
                  </a:lnTo>
                  <a:lnTo>
                    <a:pt x="777621" y="1893277"/>
                  </a:lnTo>
                  <a:lnTo>
                    <a:pt x="772541" y="1886940"/>
                  </a:lnTo>
                  <a:lnTo>
                    <a:pt x="772541" y="1908606"/>
                  </a:lnTo>
                  <a:lnTo>
                    <a:pt x="769861" y="1905927"/>
                  </a:lnTo>
                  <a:lnTo>
                    <a:pt x="766406" y="1901329"/>
                  </a:lnTo>
                  <a:lnTo>
                    <a:pt x="764692" y="1899615"/>
                  </a:lnTo>
                  <a:lnTo>
                    <a:pt x="764108" y="1899031"/>
                  </a:lnTo>
                  <a:lnTo>
                    <a:pt x="762952" y="1897875"/>
                  </a:lnTo>
                  <a:lnTo>
                    <a:pt x="764108" y="1896732"/>
                  </a:lnTo>
                  <a:lnTo>
                    <a:pt x="766406" y="1900174"/>
                  </a:lnTo>
                  <a:lnTo>
                    <a:pt x="772541" y="1908606"/>
                  </a:lnTo>
                  <a:lnTo>
                    <a:pt x="772541" y="1886940"/>
                  </a:lnTo>
                  <a:lnTo>
                    <a:pt x="746836" y="1858645"/>
                  </a:lnTo>
                  <a:lnTo>
                    <a:pt x="711593" y="1838528"/>
                  </a:lnTo>
                  <a:lnTo>
                    <a:pt x="667677" y="1830247"/>
                  </a:lnTo>
                  <a:lnTo>
                    <a:pt x="658228" y="1830057"/>
                  </a:lnTo>
                  <a:lnTo>
                    <a:pt x="658228" y="1831200"/>
                  </a:lnTo>
                  <a:lnTo>
                    <a:pt x="660539" y="1832356"/>
                  </a:lnTo>
                  <a:lnTo>
                    <a:pt x="657085" y="1832356"/>
                  </a:lnTo>
                  <a:lnTo>
                    <a:pt x="647966" y="1832025"/>
                  </a:lnTo>
                  <a:lnTo>
                    <a:pt x="639394" y="1831492"/>
                  </a:lnTo>
                  <a:lnTo>
                    <a:pt x="631024" y="1831390"/>
                  </a:lnTo>
                  <a:lnTo>
                    <a:pt x="622566" y="1832356"/>
                  </a:lnTo>
                  <a:lnTo>
                    <a:pt x="621411" y="1833499"/>
                  </a:lnTo>
                  <a:lnTo>
                    <a:pt x="614324" y="1833689"/>
                  </a:lnTo>
                  <a:lnTo>
                    <a:pt x="599719" y="1834476"/>
                  </a:lnTo>
                  <a:lnTo>
                    <a:pt x="592645" y="1834654"/>
                  </a:lnTo>
                  <a:lnTo>
                    <a:pt x="579043" y="1837258"/>
                  </a:lnTo>
                  <a:lnTo>
                    <a:pt x="565886" y="1839976"/>
                  </a:lnTo>
                  <a:lnTo>
                    <a:pt x="553161" y="1842897"/>
                  </a:lnTo>
                  <a:lnTo>
                    <a:pt x="540854" y="1846148"/>
                  </a:lnTo>
                  <a:lnTo>
                    <a:pt x="542010" y="1847303"/>
                  </a:lnTo>
                  <a:lnTo>
                    <a:pt x="539711" y="1847303"/>
                  </a:lnTo>
                  <a:lnTo>
                    <a:pt x="533933" y="1848840"/>
                  </a:lnTo>
                  <a:lnTo>
                    <a:pt x="527189" y="1850174"/>
                  </a:lnTo>
                  <a:lnTo>
                    <a:pt x="519798" y="1851507"/>
                  </a:lnTo>
                  <a:lnTo>
                    <a:pt x="512089" y="1853044"/>
                  </a:lnTo>
                  <a:lnTo>
                    <a:pt x="510933" y="1853044"/>
                  </a:lnTo>
                  <a:lnTo>
                    <a:pt x="508635" y="1854200"/>
                  </a:lnTo>
                  <a:lnTo>
                    <a:pt x="506336" y="1854200"/>
                  </a:lnTo>
                  <a:lnTo>
                    <a:pt x="506336" y="1855343"/>
                  </a:lnTo>
                  <a:lnTo>
                    <a:pt x="497128" y="1857641"/>
                  </a:lnTo>
                  <a:lnTo>
                    <a:pt x="493674" y="1857641"/>
                  </a:lnTo>
                  <a:lnTo>
                    <a:pt x="456361" y="1869211"/>
                  </a:lnTo>
                  <a:lnTo>
                    <a:pt x="418731" y="1882076"/>
                  </a:lnTo>
                  <a:lnTo>
                    <a:pt x="380885" y="1897087"/>
                  </a:lnTo>
                  <a:lnTo>
                    <a:pt x="342925" y="1915121"/>
                  </a:lnTo>
                  <a:lnTo>
                    <a:pt x="319620" y="1929028"/>
                  </a:lnTo>
                  <a:lnTo>
                    <a:pt x="311861" y="1933511"/>
                  </a:lnTo>
                  <a:lnTo>
                    <a:pt x="287832" y="1948027"/>
                  </a:lnTo>
                  <a:lnTo>
                    <a:pt x="275767" y="1955660"/>
                  </a:lnTo>
                  <a:lnTo>
                    <a:pt x="264668" y="1963407"/>
                  </a:lnTo>
                  <a:lnTo>
                    <a:pt x="266979" y="1964550"/>
                  </a:lnTo>
                  <a:lnTo>
                    <a:pt x="260070" y="1971446"/>
                  </a:lnTo>
                  <a:lnTo>
                    <a:pt x="255473" y="1978342"/>
                  </a:lnTo>
                  <a:lnTo>
                    <a:pt x="249720" y="1985238"/>
                  </a:lnTo>
                  <a:lnTo>
                    <a:pt x="245110" y="1992134"/>
                  </a:lnTo>
                  <a:lnTo>
                    <a:pt x="249720" y="1990991"/>
                  </a:lnTo>
                  <a:lnTo>
                    <a:pt x="243281" y="1996973"/>
                  </a:lnTo>
                  <a:lnTo>
                    <a:pt x="237058" y="2003488"/>
                  </a:lnTo>
                  <a:lnTo>
                    <a:pt x="232562" y="2008936"/>
                  </a:lnTo>
                  <a:lnTo>
                    <a:pt x="231305" y="2011680"/>
                  </a:lnTo>
                  <a:lnTo>
                    <a:pt x="232448" y="2013978"/>
                  </a:lnTo>
                  <a:lnTo>
                    <a:pt x="231305" y="2017433"/>
                  </a:lnTo>
                  <a:lnTo>
                    <a:pt x="229006" y="2026627"/>
                  </a:lnTo>
                  <a:lnTo>
                    <a:pt x="225552" y="2034667"/>
                  </a:lnTo>
                  <a:lnTo>
                    <a:pt x="226695" y="2040420"/>
                  </a:lnTo>
                  <a:lnTo>
                    <a:pt x="226695" y="2041207"/>
                  </a:lnTo>
                  <a:lnTo>
                    <a:pt x="227304" y="2042464"/>
                  </a:lnTo>
                  <a:lnTo>
                    <a:pt x="228015" y="2043595"/>
                  </a:lnTo>
                  <a:lnTo>
                    <a:pt x="229006" y="2042083"/>
                  </a:lnTo>
                  <a:lnTo>
                    <a:pt x="229006" y="2036965"/>
                  </a:lnTo>
                  <a:lnTo>
                    <a:pt x="231305" y="2032368"/>
                  </a:lnTo>
                  <a:lnTo>
                    <a:pt x="257683" y="2003920"/>
                  </a:lnTo>
                  <a:lnTo>
                    <a:pt x="288264" y="1978545"/>
                  </a:lnTo>
                  <a:lnTo>
                    <a:pt x="339039" y="1948027"/>
                  </a:lnTo>
                  <a:lnTo>
                    <a:pt x="388962" y="1925472"/>
                  </a:lnTo>
                  <a:lnTo>
                    <a:pt x="395630" y="1922462"/>
                  </a:lnTo>
                  <a:lnTo>
                    <a:pt x="432689" y="1909368"/>
                  </a:lnTo>
                  <a:lnTo>
                    <a:pt x="473532" y="1897875"/>
                  </a:lnTo>
                  <a:lnTo>
                    <a:pt x="531469" y="1883727"/>
                  </a:lnTo>
                  <a:lnTo>
                    <a:pt x="592645" y="1871433"/>
                  </a:lnTo>
                  <a:lnTo>
                    <a:pt x="638924" y="1866912"/>
                  </a:lnTo>
                  <a:lnTo>
                    <a:pt x="649033" y="1866836"/>
                  </a:lnTo>
                  <a:lnTo>
                    <a:pt x="653630" y="1866836"/>
                  </a:lnTo>
                  <a:lnTo>
                    <a:pt x="691603" y="1872589"/>
                  </a:lnTo>
                  <a:lnTo>
                    <a:pt x="729576" y="1890979"/>
                  </a:lnTo>
                  <a:lnTo>
                    <a:pt x="737641" y="1897875"/>
                  </a:lnTo>
                  <a:lnTo>
                    <a:pt x="742238" y="1901329"/>
                  </a:lnTo>
                  <a:lnTo>
                    <a:pt x="745693" y="1904771"/>
                  </a:lnTo>
                  <a:lnTo>
                    <a:pt x="743394" y="1900174"/>
                  </a:lnTo>
                  <a:lnTo>
                    <a:pt x="738784" y="1893277"/>
                  </a:lnTo>
                  <a:lnTo>
                    <a:pt x="742632" y="1897875"/>
                  </a:lnTo>
                  <a:lnTo>
                    <a:pt x="748715" y="1905203"/>
                  </a:lnTo>
                  <a:lnTo>
                    <a:pt x="752868" y="1909927"/>
                  </a:lnTo>
                  <a:lnTo>
                    <a:pt x="756043" y="1912823"/>
                  </a:lnTo>
                  <a:lnTo>
                    <a:pt x="765251" y="1922018"/>
                  </a:lnTo>
                  <a:lnTo>
                    <a:pt x="768705" y="1922018"/>
                  </a:lnTo>
                  <a:lnTo>
                    <a:pt x="767549" y="1919719"/>
                  </a:lnTo>
                  <a:lnTo>
                    <a:pt x="767549" y="1917420"/>
                  </a:lnTo>
                  <a:lnTo>
                    <a:pt x="764108" y="1912823"/>
                  </a:lnTo>
                  <a:lnTo>
                    <a:pt x="761796" y="1908225"/>
                  </a:lnTo>
                  <a:lnTo>
                    <a:pt x="758355" y="1902472"/>
                  </a:lnTo>
                  <a:lnTo>
                    <a:pt x="766406" y="1907070"/>
                  </a:lnTo>
                  <a:lnTo>
                    <a:pt x="763117" y="1902472"/>
                  </a:lnTo>
                  <a:lnTo>
                    <a:pt x="760653" y="1899031"/>
                  </a:lnTo>
                  <a:lnTo>
                    <a:pt x="761339" y="1899881"/>
                  </a:lnTo>
                  <a:lnTo>
                    <a:pt x="762495" y="1901266"/>
                  </a:lnTo>
                  <a:lnTo>
                    <a:pt x="761834" y="1900174"/>
                  </a:lnTo>
                  <a:lnTo>
                    <a:pt x="761834" y="1899615"/>
                  </a:lnTo>
                  <a:lnTo>
                    <a:pt x="762939" y="1900174"/>
                  </a:lnTo>
                  <a:lnTo>
                    <a:pt x="767549" y="1905927"/>
                  </a:lnTo>
                  <a:lnTo>
                    <a:pt x="773303" y="1910524"/>
                  </a:lnTo>
                  <a:lnTo>
                    <a:pt x="777913" y="1915121"/>
                  </a:lnTo>
                  <a:lnTo>
                    <a:pt x="777913" y="1913966"/>
                  </a:lnTo>
                  <a:lnTo>
                    <a:pt x="776757" y="1912823"/>
                  </a:lnTo>
                  <a:lnTo>
                    <a:pt x="776376" y="1912442"/>
                  </a:lnTo>
                  <a:lnTo>
                    <a:pt x="777900" y="1911680"/>
                  </a:lnTo>
                  <a:lnTo>
                    <a:pt x="779068" y="1912823"/>
                  </a:lnTo>
                  <a:lnTo>
                    <a:pt x="784821" y="1915121"/>
                  </a:lnTo>
                  <a:lnTo>
                    <a:pt x="790575" y="1915121"/>
                  </a:lnTo>
                  <a:lnTo>
                    <a:pt x="789419" y="1913966"/>
                  </a:lnTo>
                  <a:lnTo>
                    <a:pt x="783666" y="1909368"/>
                  </a:lnTo>
                  <a:lnTo>
                    <a:pt x="788263" y="1912823"/>
                  </a:lnTo>
                  <a:lnTo>
                    <a:pt x="794016" y="1916264"/>
                  </a:lnTo>
                  <a:lnTo>
                    <a:pt x="798626" y="1915121"/>
                  </a:lnTo>
                  <a:lnTo>
                    <a:pt x="796328" y="1915121"/>
                  </a:lnTo>
                  <a:lnTo>
                    <a:pt x="792873" y="1913966"/>
                  </a:lnTo>
                  <a:lnTo>
                    <a:pt x="798626" y="1913966"/>
                  </a:lnTo>
                  <a:close/>
                </a:path>
                <a:path w="2492375" h="2295525">
                  <a:moveTo>
                    <a:pt x="895870" y="2295499"/>
                  </a:moveTo>
                  <a:lnTo>
                    <a:pt x="883856" y="2294229"/>
                  </a:lnTo>
                  <a:lnTo>
                    <a:pt x="872274" y="2294229"/>
                  </a:lnTo>
                  <a:lnTo>
                    <a:pt x="883119" y="2295499"/>
                  </a:lnTo>
                  <a:lnTo>
                    <a:pt x="895870" y="2295499"/>
                  </a:lnTo>
                  <a:close/>
                </a:path>
                <a:path w="2492375" h="2295525">
                  <a:moveTo>
                    <a:pt x="911110" y="2295499"/>
                  </a:moveTo>
                  <a:lnTo>
                    <a:pt x="893279" y="2292959"/>
                  </a:lnTo>
                  <a:lnTo>
                    <a:pt x="882637" y="2292959"/>
                  </a:lnTo>
                  <a:lnTo>
                    <a:pt x="889038" y="2294229"/>
                  </a:lnTo>
                  <a:lnTo>
                    <a:pt x="904494" y="2295499"/>
                  </a:lnTo>
                  <a:lnTo>
                    <a:pt x="911110" y="2295499"/>
                  </a:lnTo>
                  <a:close/>
                </a:path>
                <a:path w="2492375" h="2295525">
                  <a:moveTo>
                    <a:pt x="1110640" y="948880"/>
                  </a:moveTo>
                  <a:lnTo>
                    <a:pt x="1107033" y="952500"/>
                  </a:lnTo>
                  <a:lnTo>
                    <a:pt x="1109332" y="952500"/>
                  </a:lnTo>
                  <a:lnTo>
                    <a:pt x="1110640" y="948880"/>
                  </a:lnTo>
                  <a:close/>
                </a:path>
                <a:path w="2492375" h="2295525">
                  <a:moveTo>
                    <a:pt x="1116101" y="2295499"/>
                  </a:moveTo>
                  <a:lnTo>
                    <a:pt x="1092073" y="2292959"/>
                  </a:lnTo>
                  <a:lnTo>
                    <a:pt x="1046441" y="2289149"/>
                  </a:lnTo>
                  <a:lnTo>
                    <a:pt x="1019314" y="2286609"/>
                  </a:lnTo>
                  <a:lnTo>
                    <a:pt x="1005763" y="2285339"/>
                  </a:lnTo>
                  <a:lnTo>
                    <a:pt x="936713" y="2282799"/>
                  </a:lnTo>
                  <a:lnTo>
                    <a:pt x="951966" y="2285339"/>
                  </a:lnTo>
                  <a:lnTo>
                    <a:pt x="965492" y="2286609"/>
                  </a:lnTo>
                  <a:lnTo>
                    <a:pt x="932116" y="2284069"/>
                  </a:lnTo>
                  <a:lnTo>
                    <a:pt x="918552" y="2282799"/>
                  </a:lnTo>
                  <a:lnTo>
                    <a:pt x="909104" y="2282799"/>
                  </a:lnTo>
                  <a:lnTo>
                    <a:pt x="884605" y="2281529"/>
                  </a:lnTo>
                  <a:lnTo>
                    <a:pt x="881481" y="2282799"/>
                  </a:lnTo>
                  <a:lnTo>
                    <a:pt x="905649" y="2289149"/>
                  </a:lnTo>
                  <a:lnTo>
                    <a:pt x="910920" y="2290419"/>
                  </a:lnTo>
                  <a:lnTo>
                    <a:pt x="910678" y="2291689"/>
                  </a:lnTo>
                  <a:lnTo>
                    <a:pt x="911961" y="2294229"/>
                  </a:lnTo>
                  <a:lnTo>
                    <a:pt x="920572" y="2295499"/>
                  </a:lnTo>
                  <a:lnTo>
                    <a:pt x="1116101" y="2295499"/>
                  </a:lnTo>
                  <a:close/>
                </a:path>
                <a:path w="2492375" h="2295525">
                  <a:moveTo>
                    <a:pt x="1119682" y="939800"/>
                  </a:moveTo>
                  <a:lnTo>
                    <a:pt x="1113929" y="939800"/>
                  </a:lnTo>
                  <a:lnTo>
                    <a:pt x="1110640" y="948880"/>
                  </a:lnTo>
                  <a:lnTo>
                    <a:pt x="1119682" y="939800"/>
                  </a:lnTo>
                  <a:close/>
                </a:path>
                <a:path w="2492375" h="2295525">
                  <a:moveTo>
                    <a:pt x="1123238" y="936244"/>
                  </a:moveTo>
                  <a:lnTo>
                    <a:pt x="1119682" y="939800"/>
                  </a:lnTo>
                  <a:lnTo>
                    <a:pt x="1120838" y="939800"/>
                  </a:lnTo>
                  <a:lnTo>
                    <a:pt x="1123238" y="936244"/>
                  </a:lnTo>
                  <a:close/>
                </a:path>
                <a:path w="2492375" h="2295525">
                  <a:moveTo>
                    <a:pt x="1140396" y="889000"/>
                  </a:moveTo>
                  <a:lnTo>
                    <a:pt x="1135799" y="889000"/>
                  </a:lnTo>
                  <a:lnTo>
                    <a:pt x="1124546" y="901700"/>
                  </a:lnTo>
                  <a:lnTo>
                    <a:pt x="1130947" y="901700"/>
                  </a:lnTo>
                  <a:lnTo>
                    <a:pt x="1140396" y="889000"/>
                  </a:lnTo>
                  <a:close/>
                </a:path>
                <a:path w="2492375" h="2295525">
                  <a:moveTo>
                    <a:pt x="1188732" y="876300"/>
                  </a:moveTo>
                  <a:lnTo>
                    <a:pt x="1147305" y="876300"/>
                  </a:lnTo>
                  <a:lnTo>
                    <a:pt x="1155750" y="863600"/>
                  </a:lnTo>
                  <a:lnTo>
                    <a:pt x="1155382" y="863600"/>
                  </a:lnTo>
                  <a:lnTo>
                    <a:pt x="1147165" y="876300"/>
                  </a:lnTo>
                  <a:lnTo>
                    <a:pt x="1140460" y="889000"/>
                  </a:lnTo>
                  <a:lnTo>
                    <a:pt x="1151940" y="889000"/>
                  </a:lnTo>
                  <a:lnTo>
                    <a:pt x="1137196" y="901700"/>
                  </a:lnTo>
                  <a:lnTo>
                    <a:pt x="1133500" y="914400"/>
                  </a:lnTo>
                  <a:lnTo>
                    <a:pt x="1137259" y="909523"/>
                  </a:lnTo>
                  <a:lnTo>
                    <a:pt x="1140980" y="901700"/>
                  </a:lnTo>
                  <a:lnTo>
                    <a:pt x="1143279" y="901700"/>
                  </a:lnTo>
                  <a:lnTo>
                    <a:pt x="1153058" y="889000"/>
                  </a:lnTo>
                  <a:lnTo>
                    <a:pt x="1150048" y="895350"/>
                  </a:lnTo>
                  <a:lnTo>
                    <a:pt x="1152690" y="892746"/>
                  </a:lnTo>
                  <a:lnTo>
                    <a:pt x="1148778" y="901700"/>
                  </a:lnTo>
                  <a:lnTo>
                    <a:pt x="1147013" y="901700"/>
                  </a:lnTo>
                  <a:lnTo>
                    <a:pt x="1150048" y="895350"/>
                  </a:lnTo>
                  <a:lnTo>
                    <a:pt x="1143558" y="901700"/>
                  </a:lnTo>
                  <a:lnTo>
                    <a:pt x="1143279" y="901700"/>
                  </a:lnTo>
                  <a:lnTo>
                    <a:pt x="1137259" y="909523"/>
                  </a:lnTo>
                  <a:lnTo>
                    <a:pt x="1134935" y="914400"/>
                  </a:lnTo>
                  <a:lnTo>
                    <a:pt x="1133500" y="914400"/>
                  </a:lnTo>
                  <a:lnTo>
                    <a:pt x="1132738" y="914400"/>
                  </a:lnTo>
                  <a:lnTo>
                    <a:pt x="1123416" y="927100"/>
                  </a:lnTo>
                  <a:lnTo>
                    <a:pt x="1129398" y="927100"/>
                  </a:lnTo>
                  <a:lnTo>
                    <a:pt x="1123238" y="936244"/>
                  </a:lnTo>
                  <a:lnTo>
                    <a:pt x="1132344" y="927100"/>
                  </a:lnTo>
                  <a:lnTo>
                    <a:pt x="1137526" y="927100"/>
                  </a:lnTo>
                  <a:lnTo>
                    <a:pt x="1144790" y="914400"/>
                  </a:lnTo>
                  <a:lnTo>
                    <a:pt x="1150759" y="914400"/>
                  </a:lnTo>
                  <a:lnTo>
                    <a:pt x="1188732" y="876300"/>
                  </a:lnTo>
                  <a:close/>
                </a:path>
                <a:path w="2492375" h="2295525">
                  <a:moveTo>
                    <a:pt x="1211745" y="398894"/>
                  </a:moveTo>
                  <a:lnTo>
                    <a:pt x="1211732" y="390956"/>
                  </a:lnTo>
                  <a:lnTo>
                    <a:pt x="1211605" y="382803"/>
                  </a:lnTo>
                  <a:lnTo>
                    <a:pt x="1211503" y="380504"/>
                  </a:lnTo>
                  <a:lnTo>
                    <a:pt x="1211262" y="374650"/>
                  </a:lnTo>
                  <a:lnTo>
                    <a:pt x="1210602" y="366699"/>
                  </a:lnTo>
                  <a:lnTo>
                    <a:pt x="1207147" y="380504"/>
                  </a:lnTo>
                  <a:lnTo>
                    <a:pt x="1208290" y="370154"/>
                  </a:lnTo>
                  <a:lnTo>
                    <a:pt x="1208290" y="362191"/>
                  </a:lnTo>
                  <a:lnTo>
                    <a:pt x="1208290" y="360959"/>
                  </a:lnTo>
                  <a:lnTo>
                    <a:pt x="1208290" y="359803"/>
                  </a:lnTo>
                  <a:lnTo>
                    <a:pt x="1208227" y="354063"/>
                  </a:lnTo>
                  <a:lnTo>
                    <a:pt x="1207681" y="344043"/>
                  </a:lnTo>
                  <a:lnTo>
                    <a:pt x="1205992" y="342569"/>
                  </a:lnTo>
                  <a:lnTo>
                    <a:pt x="1203439" y="347129"/>
                  </a:lnTo>
                  <a:lnTo>
                    <a:pt x="1200238" y="354063"/>
                  </a:lnTo>
                  <a:lnTo>
                    <a:pt x="1197940" y="359803"/>
                  </a:lnTo>
                  <a:lnTo>
                    <a:pt x="1196784" y="351764"/>
                  </a:lnTo>
                  <a:lnTo>
                    <a:pt x="1194485" y="360959"/>
                  </a:lnTo>
                  <a:lnTo>
                    <a:pt x="1194485" y="359803"/>
                  </a:lnTo>
                  <a:lnTo>
                    <a:pt x="1194485" y="354063"/>
                  </a:lnTo>
                  <a:lnTo>
                    <a:pt x="1195641" y="350608"/>
                  </a:lnTo>
                  <a:lnTo>
                    <a:pt x="1195641" y="342569"/>
                  </a:lnTo>
                  <a:lnTo>
                    <a:pt x="1195019" y="345173"/>
                  </a:lnTo>
                  <a:lnTo>
                    <a:pt x="1194917" y="346011"/>
                  </a:lnTo>
                  <a:lnTo>
                    <a:pt x="1194485" y="352907"/>
                  </a:lnTo>
                  <a:lnTo>
                    <a:pt x="1194371" y="354063"/>
                  </a:lnTo>
                  <a:lnTo>
                    <a:pt x="1194015" y="358889"/>
                  </a:lnTo>
                  <a:lnTo>
                    <a:pt x="1193342" y="359803"/>
                  </a:lnTo>
                  <a:lnTo>
                    <a:pt x="1194435" y="353250"/>
                  </a:lnTo>
                  <a:lnTo>
                    <a:pt x="1194485" y="349872"/>
                  </a:lnTo>
                  <a:lnTo>
                    <a:pt x="1194485" y="349465"/>
                  </a:lnTo>
                  <a:lnTo>
                    <a:pt x="1194485" y="345173"/>
                  </a:lnTo>
                  <a:lnTo>
                    <a:pt x="1194485" y="337972"/>
                  </a:lnTo>
                  <a:lnTo>
                    <a:pt x="1193749" y="338709"/>
                  </a:lnTo>
                  <a:lnTo>
                    <a:pt x="1193253" y="341668"/>
                  </a:lnTo>
                  <a:lnTo>
                    <a:pt x="1192872" y="345173"/>
                  </a:lnTo>
                  <a:lnTo>
                    <a:pt x="1192961" y="339890"/>
                  </a:lnTo>
                  <a:lnTo>
                    <a:pt x="1192441" y="339369"/>
                  </a:lnTo>
                  <a:lnTo>
                    <a:pt x="1192441" y="349872"/>
                  </a:lnTo>
                  <a:lnTo>
                    <a:pt x="1191945" y="356120"/>
                  </a:lnTo>
                  <a:lnTo>
                    <a:pt x="1191653" y="362191"/>
                  </a:lnTo>
                  <a:lnTo>
                    <a:pt x="1191031" y="360959"/>
                  </a:lnTo>
                  <a:lnTo>
                    <a:pt x="1191094" y="358889"/>
                  </a:lnTo>
                  <a:lnTo>
                    <a:pt x="1191856" y="354533"/>
                  </a:lnTo>
                  <a:lnTo>
                    <a:pt x="1192441" y="349872"/>
                  </a:lnTo>
                  <a:lnTo>
                    <a:pt x="1192441" y="339369"/>
                  </a:lnTo>
                  <a:lnTo>
                    <a:pt x="1192187" y="339115"/>
                  </a:lnTo>
                  <a:lnTo>
                    <a:pt x="1191171" y="345173"/>
                  </a:lnTo>
                  <a:lnTo>
                    <a:pt x="1191069" y="347116"/>
                  </a:lnTo>
                  <a:lnTo>
                    <a:pt x="1191272" y="335673"/>
                  </a:lnTo>
                  <a:lnTo>
                    <a:pt x="1191285" y="335178"/>
                  </a:lnTo>
                  <a:lnTo>
                    <a:pt x="1190459" y="326618"/>
                  </a:lnTo>
                  <a:lnTo>
                    <a:pt x="1188770" y="326021"/>
                  </a:lnTo>
                  <a:lnTo>
                    <a:pt x="1186434" y="335673"/>
                  </a:lnTo>
                  <a:lnTo>
                    <a:pt x="1186434" y="331774"/>
                  </a:lnTo>
                  <a:lnTo>
                    <a:pt x="1187145" y="326796"/>
                  </a:lnTo>
                  <a:lnTo>
                    <a:pt x="1187500" y="324167"/>
                  </a:lnTo>
                  <a:lnTo>
                    <a:pt x="1187792" y="321945"/>
                  </a:lnTo>
                  <a:lnTo>
                    <a:pt x="1187704" y="323024"/>
                  </a:lnTo>
                  <a:lnTo>
                    <a:pt x="1187577" y="325323"/>
                  </a:lnTo>
                  <a:lnTo>
                    <a:pt x="1187894" y="321945"/>
                  </a:lnTo>
                  <a:lnTo>
                    <a:pt x="1188161" y="318909"/>
                  </a:lnTo>
                  <a:lnTo>
                    <a:pt x="1188313" y="317627"/>
                  </a:lnTo>
                  <a:lnTo>
                    <a:pt x="1188516" y="315061"/>
                  </a:lnTo>
                  <a:lnTo>
                    <a:pt x="1188643" y="312877"/>
                  </a:lnTo>
                  <a:lnTo>
                    <a:pt x="1188631" y="313423"/>
                  </a:lnTo>
                  <a:lnTo>
                    <a:pt x="1188618" y="313956"/>
                  </a:lnTo>
                  <a:lnTo>
                    <a:pt x="1188732" y="312674"/>
                  </a:lnTo>
                  <a:lnTo>
                    <a:pt x="1188656" y="312826"/>
                  </a:lnTo>
                  <a:lnTo>
                    <a:pt x="1187577" y="314972"/>
                  </a:lnTo>
                  <a:lnTo>
                    <a:pt x="1187577" y="318427"/>
                  </a:lnTo>
                  <a:lnTo>
                    <a:pt x="1186434" y="320725"/>
                  </a:lnTo>
                  <a:lnTo>
                    <a:pt x="1186434" y="316128"/>
                  </a:lnTo>
                  <a:lnTo>
                    <a:pt x="1185278" y="318427"/>
                  </a:lnTo>
                  <a:lnTo>
                    <a:pt x="1185278" y="320725"/>
                  </a:lnTo>
                  <a:lnTo>
                    <a:pt x="1184135" y="323024"/>
                  </a:lnTo>
                  <a:lnTo>
                    <a:pt x="1181823" y="333375"/>
                  </a:lnTo>
                  <a:lnTo>
                    <a:pt x="1179601" y="342277"/>
                  </a:lnTo>
                  <a:lnTo>
                    <a:pt x="1179525" y="347167"/>
                  </a:lnTo>
                  <a:lnTo>
                    <a:pt x="1176718" y="377913"/>
                  </a:lnTo>
                  <a:lnTo>
                    <a:pt x="1173480" y="409524"/>
                  </a:lnTo>
                  <a:lnTo>
                    <a:pt x="1169822" y="441566"/>
                  </a:lnTo>
                  <a:lnTo>
                    <a:pt x="1165720" y="473608"/>
                  </a:lnTo>
                  <a:lnTo>
                    <a:pt x="1166863" y="473608"/>
                  </a:lnTo>
                  <a:lnTo>
                    <a:pt x="1168019" y="471309"/>
                  </a:lnTo>
                  <a:lnTo>
                    <a:pt x="1168019" y="474764"/>
                  </a:lnTo>
                  <a:lnTo>
                    <a:pt x="1166799" y="482841"/>
                  </a:lnTo>
                  <a:lnTo>
                    <a:pt x="1163485" y="497713"/>
                  </a:lnTo>
                  <a:lnTo>
                    <a:pt x="1162265" y="505802"/>
                  </a:lnTo>
                  <a:lnTo>
                    <a:pt x="1163421" y="506945"/>
                  </a:lnTo>
                  <a:lnTo>
                    <a:pt x="1161872" y="513181"/>
                  </a:lnTo>
                  <a:lnTo>
                    <a:pt x="1160538" y="519734"/>
                  </a:lnTo>
                  <a:lnTo>
                    <a:pt x="1159205" y="526503"/>
                  </a:lnTo>
                  <a:lnTo>
                    <a:pt x="1157668" y="533387"/>
                  </a:lnTo>
                  <a:lnTo>
                    <a:pt x="1155763" y="546138"/>
                  </a:lnTo>
                  <a:lnTo>
                    <a:pt x="1151509" y="571207"/>
                  </a:lnTo>
                  <a:lnTo>
                    <a:pt x="1149604" y="583971"/>
                  </a:lnTo>
                  <a:lnTo>
                    <a:pt x="1150759" y="583971"/>
                  </a:lnTo>
                  <a:lnTo>
                    <a:pt x="1150759" y="585114"/>
                  </a:lnTo>
                  <a:lnTo>
                    <a:pt x="1149692" y="590702"/>
                  </a:lnTo>
                  <a:lnTo>
                    <a:pt x="1148308" y="597039"/>
                  </a:lnTo>
                  <a:lnTo>
                    <a:pt x="1145006" y="611555"/>
                  </a:lnTo>
                  <a:lnTo>
                    <a:pt x="1145006" y="614997"/>
                  </a:lnTo>
                  <a:lnTo>
                    <a:pt x="1143850" y="616153"/>
                  </a:lnTo>
                  <a:lnTo>
                    <a:pt x="1143850" y="617308"/>
                  </a:lnTo>
                  <a:lnTo>
                    <a:pt x="1145006" y="618451"/>
                  </a:lnTo>
                  <a:lnTo>
                    <a:pt x="1143850" y="623049"/>
                  </a:lnTo>
                  <a:lnTo>
                    <a:pt x="1141552" y="629945"/>
                  </a:lnTo>
                  <a:lnTo>
                    <a:pt x="1135075" y="666432"/>
                  </a:lnTo>
                  <a:lnTo>
                    <a:pt x="1127747" y="703656"/>
                  </a:lnTo>
                  <a:lnTo>
                    <a:pt x="1119543" y="741972"/>
                  </a:lnTo>
                  <a:lnTo>
                    <a:pt x="1110488" y="781685"/>
                  </a:lnTo>
                  <a:lnTo>
                    <a:pt x="1108735" y="790282"/>
                  </a:lnTo>
                  <a:lnTo>
                    <a:pt x="1106881" y="798779"/>
                  </a:lnTo>
                  <a:lnTo>
                    <a:pt x="1104823" y="807059"/>
                  </a:lnTo>
                  <a:lnTo>
                    <a:pt x="1098613" y="827633"/>
                  </a:lnTo>
                  <a:lnTo>
                    <a:pt x="1090142" y="854100"/>
                  </a:lnTo>
                  <a:lnTo>
                    <a:pt x="1086319" y="866749"/>
                  </a:lnTo>
                  <a:lnTo>
                    <a:pt x="1088618" y="865606"/>
                  </a:lnTo>
                  <a:lnTo>
                    <a:pt x="1088618" y="901230"/>
                  </a:lnTo>
                  <a:lnTo>
                    <a:pt x="1092073" y="897788"/>
                  </a:lnTo>
                  <a:lnTo>
                    <a:pt x="1090574" y="906297"/>
                  </a:lnTo>
                  <a:lnTo>
                    <a:pt x="1089621" y="915035"/>
                  </a:lnTo>
                  <a:lnTo>
                    <a:pt x="1089317" y="922032"/>
                  </a:lnTo>
                  <a:lnTo>
                    <a:pt x="1089774" y="925372"/>
                  </a:lnTo>
                  <a:lnTo>
                    <a:pt x="1093216" y="927671"/>
                  </a:lnTo>
                  <a:lnTo>
                    <a:pt x="1095527" y="931125"/>
                  </a:lnTo>
                  <a:lnTo>
                    <a:pt x="1098969" y="933424"/>
                  </a:lnTo>
                  <a:lnTo>
                    <a:pt x="1100124" y="933424"/>
                  </a:lnTo>
                  <a:lnTo>
                    <a:pt x="1102423" y="932268"/>
                  </a:lnTo>
                  <a:lnTo>
                    <a:pt x="1111631" y="932268"/>
                  </a:lnTo>
                  <a:lnTo>
                    <a:pt x="1113929" y="931125"/>
                  </a:lnTo>
                  <a:lnTo>
                    <a:pt x="1119682" y="929970"/>
                  </a:lnTo>
                  <a:lnTo>
                    <a:pt x="1123137" y="929970"/>
                  </a:lnTo>
                  <a:lnTo>
                    <a:pt x="1125435" y="928827"/>
                  </a:lnTo>
                  <a:lnTo>
                    <a:pt x="1125474" y="927823"/>
                  </a:lnTo>
                  <a:lnTo>
                    <a:pt x="1121422" y="927671"/>
                  </a:lnTo>
                  <a:lnTo>
                    <a:pt x="1117346" y="927531"/>
                  </a:lnTo>
                  <a:lnTo>
                    <a:pt x="1117384" y="926528"/>
                  </a:lnTo>
                  <a:lnTo>
                    <a:pt x="1115085" y="926528"/>
                  </a:lnTo>
                  <a:lnTo>
                    <a:pt x="1111631" y="927671"/>
                  </a:lnTo>
                  <a:lnTo>
                    <a:pt x="1103579" y="927671"/>
                  </a:lnTo>
                  <a:lnTo>
                    <a:pt x="1103579" y="924229"/>
                  </a:lnTo>
                  <a:lnTo>
                    <a:pt x="1105877" y="908138"/>
                  </a:lnTo>
                  <a:lnTo>
                    <a:pt x="1115237" y="865606"/>
                  </a:lnTo>
                  <a:lnTo>
                    <a:pt x="1133640" y="804964"/>
                  </a:lnTo>
                  <a:lnTo>
                    <a:pt x="1141679" y="779741"/>
                  </a:lnTo>
                  <a:lnTo>
                    <a:pt x="1149604" y="754100"/>
                  </a:lnTo>
                  <a:lnTo>
                    <a:pt x="1161110" y="707821"/>
                  </a:lnTo>
                  <a:lnTo>
                    <a:pt x="1170000" y="670687"/>
                  </a:lnTo>
                  <a:lnTo>
                    <a:pt x="1179525" y="628802"/>
                  </a:lnTo>
                  <a:lnTo>
                    <a:pt x="1188339" y="585838"/>
                  </a:lnTo>
                  <a:lnTo>
                    <a:pt x="1195514" y="546138"/>
                  </a:lnTo>
                  <a:lnTo>
                    <a:pt x="1204849" y="486257"/>
                  </a:lnTo>
                  <a:lnTo>
                    <a:pt x="1204849" y="481660"/>
                  </a:lnTo>
                  <a:lnTo>
                    <a:pt x="1206106" y="471309"/>
                  </a:lnTo>
                  <a:lnTo>
                    <a:pt x="1207376" y="460806"/>
                  </a:lnTo>
                  <a:lnTo>
                    <a:pt x="1209586" y="438988"/>
                  </a:lnTo>
                  <a:lnTo>
                    <a:pt x="1211160" y="417804"/>
                  </a:lnTo>
                  <a:lnTo>
                    <a:pt x="1211745" y="398894"/>
                  </a:lnTo>
                  <a:close/>
                </a:path>
                <a:path w="2492375" h="2295525">
                  <a:moveTo>
                    <a:pt x="1629117" y="1908149"/>
                  </a:moveTo>
                  <a:lnTo>
                    <a:pt x="1618780" y="1907032"/>
                  </a:lnTo>
                  <a:lnTo>
                    <a:pt x="1615668" y="1906879"/>
                  </a:lnTo>
                  <a:lnTo>
                    <a:pt x="1622564" y="1908149"/>
                  </a:lnTo>
                  <a:lnTo>
                    <a:pt x="1629117" y="1908149"/>
                  </a:lnTo>
                  <a:close/>
                </a:path>
                <a:path w="2492375" h="2295525">
                  <a:moveTo>
                    <a:pt x="1685569" y="1907006"/>
                  </a:moveTo>
                  <a:lnTo>
                    <a:pt x="1685556" y="1906879"/>
                  </a:lnTo>
                  <a:lnTo>
                    <a:pt x="1685404" y="1906879"/>
                  </a:lnTo>
                  <a:lnTo>
                    <a:pt x="1685569" y="1907006"/>
                  </a:lnTo>
                  <a:close/>
                </a:path>
                <a:path w="2492375" h="2295525">
                  <a:moveTo>
                    <a:pt x="1685709" y="1908136"/>
                  </a:moveTo>
                  <a:lnTo>
                    <a:pt x="1685569" y="1907032"/>
                  </a:lnTo>
                  <a:lnTo>
                    <a:pt x="1685404" y="1906879"/>
                  </a:lnTo>
                  <a:lnTo>
                    <a:pt x="1682407" y="1906879"/>
                  </a:lnTo>
                  <a:lnTo>
                    <a:pt x="1676654" y="1905609"/>
                  </a:lnTo>
                  <a:lnTo>
                    <a:pt x="1670900" y="1905609"/>
                  </a:lnTo>
                  <a:lnTo>
                    <a:pt x="1665147" y="1904339"/>
                  </a:lnTo>
                  <a:lnTo>
                    <a:pt x="1680108" y="1905609"/>
                  </a:lnTo>
                  <a:lnTo>
                    <a:pt x="1676654" y="1904339"/>
                  </a:lnTo>
                  <a:lnTo>
                    <a:pt x="1672056" y="1903069"/>
                  </a:lnTo>
                  <a:lnTo>
                    <a:pt x="1667446" y="1901799"/>
                  </a:lnTo>
                  <a:lnTo>
                    <a:pt x="1653959" y="1900529"/>
                  </a:lnTo>
                  <a:lnTo>
                    <a:pt x="1641551" y="1897989"/>
                  </a:lnTo>
                  <a:lnTo>
                    <a:pt x="1630870" y="1896719"/>
                  </a:lnTo>
                  <a:lnTo>
                    <a:pt x="1622564" y="1895449"/>
                  </a:lnTo>
                  <a:lnTo>
                    <a:pt x="1571993" y="1890369"/>
                  </a:lnTo>
                  <a:lnTo>
                    <a:pt x="1473517" y="1882749"/>
                  </a:lnTo>
                  <a:lnTo>
                    <a:pt x="1425486" y="1880209"/>
                  </a:lnTo>
                  <a:lnTo>
                    <a:pt x="1377454" y="1877669"/>
                  </a:lnTo>
                  <a:lnTo>
                    <a:pt x="1377454" y="1878939"/>
                  </a:lnTo>
                  <a:lnTo>
                    <a:pt x="1382064" y="1880209"/>
                  </a:lnTo>
                  <a:lnTo>
                    <a:pt x="1375156" y="1880209"/>
                  </a:lnTo>
                  <a:lnTo>
                    <a:pt x="1360157" y="1878939"/>
                  </a:lnTo>
                  <a:lnTo>
                    <a:pt x="1331468" y="1877669"/>
                  </a:lnTo>
                  <a:lnTo>
                    <a:pt x="1316469" y="1876399"/>
                  </a:lnTo>
                  <a:lnTo>
                    <a:pt x="1315313" y="1877669"/>
                  </a:lnTo>
                  <a:lnTo>
                    <a:pt x="1290434" y="1876399"/>
                  </a:lnTo>
                  <a:lnTo>
                    <a:pt x="1264678" y="1873859"/>
                  </a:lnTo>
                  <a:lnTo>
                    <a:pt x="1240713" y="1873859"/>
                  </a:lnTo>
                  <a:lnTo>
                    <a:pt x="1217066" y="1872589"/>
                  </a:lnTo>
                  <a:lnTo>
                    <a:pt x="1014818" y="1872589"/>
                  </a:lnTo>
                  <a:lnTo>
                    <a:pt x="979957" y="1873859"/>
                  </a:lnTo>
                  <a:lnTo>
                    <a:pt x="944778" y="1873859"/>
                  </a:lnTo>
                  <a:lnTo>
                    <a:pt x="926807" y="1875129"/>
                  </a:lnTo>
                  <a:lnTo>
                    <a:pt x="890879" y="1876399"/>
                  </a:lnTo>
                  <a:lnTo>
                    <a:pt x="872274" y="1876399"/>
                  </a:lnTo>
                  <a:lnTo>
                    <a:pt x="852716" y="1878939"/>
                  </a:lnTo>
                  <a:lnTo>
                    <a:pt x="815314" y="1896719"/>
                  </a:lnTo>
                  <a:lnTo>
                    <a:pt x="791959" y="1927199"/>
                  </a:lnTo>
                  <a:lnTo>
                    <a:pt x="775614" y="1972919"/>
                  </a:lnTo>
                  <a:lnTo>
                    <a:pt x="763676" y="2022449"/>
                  </a:lnTo>
                  <a:lnTo>
                    <a:pt x="756043" y="2071979"/>
                  </a:lnTo>
                  <a:lnTo>
                    <a:pt x="757580" y="2073249"/>
                  </a:lnTo>
                  <a:lnTo>
                    <a:pt x="758786" y="2080869"/>
                  </a:lnTo>
                  <a:lnTo>
                    <a:pt x="759764" y="2091029"/>
                  </a:lnTo>
                  <a:lnTo>
                    <a:pt x="760653" y="2102459"/>
                  </a:lnTo>
                  <a:lnTo>
                    <a:pt x="761873" y="2113889"/>
                  </a:lnTo>
                  <a:lnTo>
                    <a:pt x="763524" y="2122779"/>
                  </a:lnTo>
                  <a:lnTo>
                    <a:pt x="765187" y="2127859"/>
                  </a:lnTo>
                  <a:lnTo>
                    <a:pt x="766406" y="2126589"/>
                  </a:lnTo>
                  <a:lnTo>
                    <a:pt x="766597" y="2134209"/>
                  </a:lnTo>
                  <a:lnTo>
                    <a:pt x="771004" y="2174849"/>
                  </a:lnTo>
                  <a:lnTo>
                    <a:pt x="775957" y="2181199"/>
                  </a:lnTo>
                  <a:lnTo>
                    <a:pt x="778294" y="2186279"/>
                  </a:lnTo>
                  <a:lnTo>
                    <a:pt x="743191" y="2206599"/>
                  </a:lnTo>
                  <a:lnTo>
                    <a:pt x="725170" y="2216759"/>
                  </a:lnTo>
                  <a:lnTo>
                    <a:pt x="706564" y="2225649"/>
                  </a:lnTo>
                  <a:lnTo>
                    <a:pt x="700125" y="2229459"/>
                  </a:lnTo>
                  <a:lnTo>
                    <a:pt x="688733" y="2235809"/>
                  </a:lnTo>
                  <a:lnTo>
                    <a:pt x="673874" y="2242159"/>
                  </a:lnTo>
                  <a:lnTo>
                    <a:pt x="657085" y="2247239"/>
                  </a:lnTo>
                  <a:lnTo>
                    <a:pt x="639660" y="2253589"/>
                  </a:lnTo>
                  <a:lnTo>
                    <a:pt x="622998" y="2258669"/>
                  </a:lnTo>
                  <a:lnTo>
                    <a:pt x="608698" y="2262479"/>
                  </a:lnTo>
                  <a:lnTo>
                    <a:pt x="598398" y="2265019"/>
                  </a:lnTo>
                  <a:lnTo>
                    <a:pt x="596087" y="2265019"/>
                  </a:lnTo>
                  <a:lnTo>
                    <a:pt x="593026" y="2266289"/>
                  </a:lnTo>
                  <a:lnTo>
                    <a:pt x="589788" y="2266289"/>
                  </a:lnTo>
                  <a:lnTo>
                    <a:pt x="586511" y="2267559"/>
                  </a:lnTo>
                  <a:lnTo>
                    <a:pt x="587857" y="2263749"/>
                  </a:lnTo>
                  <a:lnTo>
                    <a:pt x="590677" y="2261209"/>
                  </a:lnTo>
                  <a:lnTo>
                    <a:pt x="596099" y="2256129"/>
                  </a:lnTo>
                  <a:lnTo>
                    <a:pt x="599541" y="2253589"/>
                  </a:lnTo>
                  <a:lnTo>
                    <a:pt x="607606" y="2251049"/>
                  </a:lnTo>
                  <a:lnTo>
                    <a:pt x="607606" y="2249779"/>
                  </a:lnTo>
                  <a:lnTo>
                    <a:pt x="607606" y="2248509"/>
                  </a:lnTo>
                  <a:lnTo>
                    <a:pt x="608749" y="2247239"/>
                  </a:lnTo>
                  <a:lnTo>
                    <a:pt x="600697" y="2249779"/>
                  </a:lnTo>
                  <a:lnTo>
                    <a:pt x="602996" y="2247239"/>
                  </a:lnTo>
                  <a:lnTo>
                    <a:pt x="556247" y="2267559"/>
                  </a:lnTo>
                  <a:lnTo>
                    <a:pt x="505180" y="2280259"/>
                  </a:lnTo>
                  <a:lnTo>
                    <a:pt x="485482" y="2282799"/>
                  </a:lnTo>
                  <a:lnTo>
                    <a:pt x="451104" y="2282799"/>
                  </a:lnTo>
                  <a:lnTo>
                    <a:pt x="414274" y="2277719"/>
                  </a:lnTo>
                  <a:lnTo>
                    <a:pt x="398995" y="2275179"/>
                  </a:lnTo>
                  <a:lnTo>
                    <a:pt x="387807" y="2272639"/>
                  </a:lnTo>
                  <a:lnTo>
                    <a:pt x="385508" y="2272639"/>
                  </a:lnTo>
                  <a:lnTo>
                    <a:pt x="378498" y="2271369"/>
                  </a:lnTo>
                  <a:lnTo>
                    <a:pt x="370827" y="2271369"/>
                  </a:lnTo>
                  <a:lnTo>
                    <a:pt x="363385" y="2270099"/>
                  </a:lnTo>
                  <a:lnTo>
                    <a:pt x="393954" y="2248509"/>
                  </a:lnTo>
                  <a:lnTo>
                    <a:pt x="401612" y="2240889"/>
                  </a:lnTo>
                  <a:lnTo>
                    <a:pt x="416179" y="2229459"/>
                  </a:lnTo>
                  <a:lnTo>
                    <a:pt x="439585" y="2214219"/>
                  </a:lnTo>
                  <a:lnTo>
                    <a:pt x="452081" y="2207869"/>
                  </a:lnTo>
                  <a:lnTo>
                    <a:pt x="465340" y="2200249"/>
                  </a:lnTo>
                  <a:lnTo>
                    <a:pt x="476643" y="2193899"/>
                  </a:lnTo>
                  <a:lnTo>
                    <a:pt x="483323" y="2190089"/>
                  </a:lnTo>
                  <a:lnTo>
                    <a:pt x="483590" y="2188819"/>
                  </a:lnTo>
                  <a:lnTo>
                    <a:pt x="476846" y="2191359"/>
                  </a:lnTo>
                  <a:lnTo>
                    <a:pt x="469887" y="2193899"/>
                  </a:lnTo>
                  <a:lnTo>
                    <a:pt x="469506" y="2192629"/>
                  </a:lnTo>
                  <a:lnTo>
                    <a:pt x="385508" y="2238349"/>
                  </a:lnTo>
                  <a:lnTo>
                    <a:pt x="364794" y="2251049"/>
                  </a:lnTo>
                  <a:lnTo>
                    <a:pt x="302653" y="2281529"/>
                  </a:lnTo>
                  <a:lnTo>
                    <a:pt x="281876" y="2289149"/>
                  </a:lnTo>
                  <a:lnTo>
                    <a:pt x="260794" y="2294229"/>
                  </a:lnTo>
                  <a:lnTo>
                    <a:pt x="252704" y="2295499"/>
                  </a:lnTo>
                  <a:lnTo>
                    <a:pt x="640969" y="2295499"/>
                  </a:lnTo>
                  <a:lnTo>
                    <a:pt x="649033" y="2292959"/>
                  </a:lnTo>
                  <a:lnTo>
                    <a:pt x="655929" y="2289149"/>
                  </a:lnTo>
                  <a:lnTo>
                    <a:pt x="655929" y="2287879"/>
                  </a:lnTo>
                  <a:lnTo>
                    <a:pt x="662838" y="2285339"/>
                  </a:lnTo>
                  <a:lnTo>
                    <a:pt x="667435" y="2284069"/>
                  </a:lnTo>
                  <a:lnTo>
                    <a:pt x="669747" y="2284069"/>
                  </a:lnTo>
                  <a:lnTo>
                    <a:pt x="669747" y="2282799"/>
                  </a:lnTo>
                  <a:lnTo>
                    <a:pt x="672045" y="2281529"/>
                  </a:lnTo>
                  <a:lnTo>
                    <a:pt x="675500" y="2281529"/>
                  </a:lnTo>
                  <a:lnTo>
                    <a:pt x="690854" y="2272639"/>
                  </a:lnTo>
                  <a:lnTo>
                    <a:pt x="700938" y="2267559"/>
                  </a:lnTo>
                  <a:lnTo>
                    <a:pt x="705993" y="2265019"/>
                  </a:lnTo>
                  <a:lnTo>
                    <a:pt x="721131" y="2254859"/>
                  </a:lnTo>
                  <a:lnTo>
                    <a:pt x="736485" y="2245969"/>
                  </a:lnTo>
                  <a:lnTo>
                    <a:pt x="741083" y="2242159"/>
                  </a:lnTo>
                  <a:lnTo>
                    <a:pt x="744537" y="2238349"/>
                  </a:lnTo>
                  <a:lnTo>
                    <a:pt x="749147" y="2235809"/>
                  </a:lnTo>
                  <a:lnTo>
                    <a:pt x="754900" y="2233269"/>
                  </a:lnTo>
                  <a:lnTo>
                    <a:pt x="764108" y="2228189"/>
                  </a:lnTo>
                  <a:lnTo>
                    <a:pt x="769861" y="2224379"/>
                  </a:lnTo>
                  <a:lnTo>
                    <a:pt x="769924" y="2220569"/>
                  </a:lnTo>
                  <a:lnTo>
                    <a:pt x="773023" y="2215489"/>
                  </a:lnTo>
                  <a:lnTo>
                    <a:pt x="775677" y="2210409"/>
                  </a:lnTo>
                  <a:lnTo>
                    <a:pt x="774458" y="2207869"/>
                  </a:lnTo>
                  <a:lnTo>
                    <a:pt x="778941" y="2205329"/>
                  </a:lnTo>
                  <a:lnTo>
                    <a:pt x="784085" y="2201735"/>
                  </a:lnTo>
                  <a:lnTo>
                    <a:pt x="786307" y="2209139"/>
                  </a:lnTo>
                  <a:lnTo>
                    <a:pt x="789584" y="2219299"/>
                  </a:lnTo>
                  <a:lnTo>
                    <a:pt x="793623" y="2230729"/>
                  </a:lnTo>
                  <a:lnTo>
                    <a:pt x="798626" y="2243429"/>
                  </a:lnTo>
                  <a:lnTo>
                    <a:pt x="803402" y="2258669"/>
                  </a:lnTo>
                  <a:lnTo>
                    <a:pt x="808786" y="2273909"/>
                  </a:lnTo>
                  <a:lnTo>
                    <a:pt x="813866" y="2287879"/>
                  </a:lnTo>
                  <a:lnTo>
                    <a:pt x="817499" y="2295499"/>
                  </a:lnTo>
                  <a:lnTo>
                    <a:pt x="819289" y="2295499"/>
                  </a:lnTo>
                  <a:lnTo>
                    <a:pt x="817943" y="2290419"/>
                  </a:lnTo>
                  <a:lnTo>
                    <a:pt x="816216" y="2284069"/>
                  </a:lnTo>
                  <a:lnTo>
                    <a:pt x="815505" y="2280259"/>
                  </a:lnTo>
                  <a:lnTo>
                    <a:pt x="817041" y="2282799"/>
                  </a:lnTo>
                  <a:lnTo>
                    <a:pt x="816127" y="2280259"/>
                  </a:lnTo>
                  <a:lnTo>
                    <a:pt x="808380" y="2258669"/>
                  </a:lnTo>
                  <a:lnTo>
                    <a:pt x="801103" y="2233269"/>
                  </a:lnTo>
                  <a:lnTo>
                    <a:pt x="795185" y="2209139"/>
                  </a:lnTo>
                  <a:lnTo>
                    <a:pt x="793584" y="2200249"/>
                  </a:lnTo>
                  <a:lnTo>
                    <a:pt x="790625" y="2183739"/>
                  </a:lnTo>
                  <a:lnTo>
                    <a:pt x="791006" y="2182469"/>
                  </a:lnTo>
                  <a:lnTo>
                    <a:pt x="791298" y="2182469"/>
                  </a:lnTo>
                  <a:lnTo>
                    <a:pt x="795172" y="2178659"/>
                  </a:lnTo>
                  <a:lnTo>
                    <a:pt x="802081" y="2176119"/>
                  </a:lnTo>
                  <a:lnTo>
                    <a:pt x="804379" y="2173579"/>
                  </a:lnTo>
                  <a:lnTo>
                    <a:pt x="796328" y="2176119"/>
                  </a:lnTo>
                  <a:lnTo>
                    <a:pt x="797471" y="2174849"/>
                  </a:lnTo>
                  <a:lnTo>
                    <a:pt x="789851" y="2178659"/>
                  </a:lnTo>
                  <a:lnTo>
                    <a:pt x="786714" y="2151989"/>
                  </a:lnTo>
                  <a:lnTo>
                    <a:pt x="785342" y="2126589"/>
                  </a:lnTo>
                  <a:lnTo>
                    <a:pt x="785291" y="2106269"/>
                  </a:lnTo>
                  <a:lnTo>
                    <a:pt x="785406" y="2096109"/>
                  </a:lnTo>
                  <a:lnTo>
                    <a:pt x="790371" y="2042769"/>
                  </a:lnTo>
                  <a:lnTo>
                    <a:pt x="801192" y="1990699"/>
                  </a:lnTo>
                  <a:lnTo>
                    <a:pt x="813714" y="1953869"/>
                  </a:lnTo>
                  <a:lnTo>
                    <a:pt x="839749" y="1918309"/>
                  </a:lnTo>
                  <a:lnTo>
                    <a:pt x="884123" y="1908149"/>
                  </a:lnTo>
                  <a:lnTo>
                    <a:pt x="1104722" y="1908149"/>
                  </a:lnTo>
                  <a:lnTo>
                    <a:pt x="1168361" y="1910689"/>
                  </a:lnTo>
                  <a:lnTo>
                    <a:pt x="1229893" y="1911959"/>
                  </a:lnTo>
                  <a:lnTo>
                    <a:pt x="1285849" y="1914499"/>
                  </a:lnTo>
                  <a:lnTo>
                    <a:pt x="1332738" y="1915769"/>
                  </a:lnTo>
                  <a:lnTo>
                    <a:pt x="1367104" y="1918309"/>
                  </a:lnTo>
                  <a:lnTo>
                    <a:pt x="1375156" y="1918309"/>
                  </a:lnTo>
                  <a:lnTo>
                    <a:pt x="1413776" y="1919579"/>
                  </a:lnTo>
                  <a:lnTo>
                    <a:pt x="1453692" y="1922119"/>
                  </a:lnTo>
                  <a:lnTo>
                    <a:pt x="1527060" y="1924659"/>
                  </a:lnTo>
                  <a:lnTo>
                    <a:pt x="1585747" y="1924659"/>
                  </a:lnTo>
                  <a:lnTo>
                    <a:pt x="1576539" y="1923389"/>
                  </a:lnTo>
                  <a:lnTo>
                    <a:pt x="1568488" y="1922119"/>
                  </a:lnTo>
                  <a:lnTo>
                    <a:pt x="1561579" y="1920849"/>
                  </a:lnTo>
                  <a:lnTo>
                    <a:pt x="1589481" y="1923389"/>
                  </a:lnTo>
                  <a:lnTo>
                    <a:pt x="1629346" y="1923389"/>
                  </a:lnTo>
                  <a:lnTo>
                    <a:pt x="1631924" y="1922119"/>
                  </a:lnTo>
                  <a:lnTo>
                    <a:pt x="1627708" y="1920849"/>
                  </a:lnTo>
                  <a:lnTo>
                    <a:pt x="1611058" y="1915769"/>
                  </a:lnTo>
                  <a:lnTo>
                    <a:pt x="1606638" y="1914499"/>
                  </a:lnTo>
                  <a:lnTo>
                    <a:pt x="1606740" y="1913229"/>
                  </a:lnTo>
                  <a:lnTo>
                    <a:pt x="1605559" y="1911959"/>
                  </a:lnTo>
                  <a:lnTo>
                    <a:pt x="1597253" y="1909419"/>
                  </a:lnTo>
                  <a:lnTo>
                    <a:pt x="1605864" y="1910689"/>
                  </a:lnTo>
                  <a:lnTo>
                    <a:pt x="1621358" y="1911959"/>
                  </a:lnTo>
                  <a:lnTo>
                    <a:pt x="1624965" y="1911959"/>
                  </a:lnTo>
                  <a:lnTo>
                    <a:pt x="1612061" y="1910689"/>
                  </a:lnTo>
                  <a:lnTo>
                    <a:pt x="1600682" y="1909419"/>
                  </a:lnTo>
                  <a:lnTo>
                    <a:pt x="1599552" y="1908149"/>
                  </a:lnTo>
                  <a:lnTo>
                    <a:pt x="1609242" y="1909419"/>
                  </a:lnTo>
                  <a:lnTo>
                    <a:pt x="1629486" y="1910689"/>
                  </a:lnTo>
                  <a:lnTo>
                    <a:pt x="1639824" y="1910689"/>
                  </a:lnTo>
                  <a:lnTo>
                    <a:pt x="1630730" y="1909419"/>
                  </a:lnTo>
                  <a:lnTo>
                    <a:pt x="1615376" y="1908149"/>
                  </a:lnTo>
                  <a:lnTo>
                    <a:pt x="1601317" y="1906879"/>
                  </a:lnTo>
                  <a:lnTo>
                    <a:pt x="1596097" y="1905609"/>
                  </a:lnTo>
                  <a:lnTo>
                    <a:pt x="1604797" y="1905609"/>
                  </a:lnTo>
                  <a:lnTo>
                    <a:pt x="1618780" y="1907032"/>
                  </a:lnTo>
                  <a:lnTo>
                    <a:pt x="1641970" y="1908149"/>
                  </a:lnTo>
                  <a:lnTo>
                    <a:pt x="1657807" y="1908149"/>
                  </a:lnTo>
                  <a:lnTo>
                    <a:pt x="1659191" y="1906879"/>
                  </a:lnTo>
                  <a:lnTo>
                    <a:pt x="1653501" y="1905609"/>
                  </a:lnTo>
                  <a:lnTo>
                    <a:pt x="1642135" y="1903069"/>
                  </a:lnTo>
                  <a:lnTo>
                    <a:pt x="1648650" y="1903069"/>
                  </a:lnTo>
                  <a:lnTo>
                    <a:pt x="1664855" y="1905609"/>
                  </a:lnTo>
                  <a:lnTo>
                    <a:pt x="1662849" y="1905609"/>
                  </a:lnTo>
                  <a:lnTo>
                    <a:pt x="1685709" y="1908136"/>
                  </a:lnTo>
                  <a:close/>
                </a:path>
                <a:path w="2492375" h="2295525">
                  <a:moveTo>
                    <a:pt x="1687004" y="1908149"/>
                  </a:moveTo>
                  <a:lnTo>
                    <a:pt x="1686420" y="1906879"/>
                  </a:lnTo>
                  <a:lnTo>
                    <a:pt x="1685556" y="1906879"/>
                  </a:lnTo>
                  <a:lnTo>
                    <a:pt x="1685594" y="1907032"/>
                  </a:lnTo>
                  <a:lnTo>
                    <a:pt x="1687004" y="1908149"/>
                  </a:lnTo>
                  <a:close/>
                </a:path>
                <a:path w="2492375" h="2295525">
                  <a:moveTo>
                    <a:pt x="1776768" y="1055268"/>
                  </a:moveTo>
                  <a:lnTo>
                    <a:pt x="1776285" y="1060157"/>
                  </a:lnTo>
                  <a:lnTo>
                    <a:pt x="1775307" y="1071651"/>
                  </a:lnTo>
                  <a:lnTo>
                    <a:pt x="1776120" y="1066533"/>
                  </a:lnTo>
                  <a:lnTo>
                    <a:pt x="1776768" y="1059599"/>
                  </a:lnTo>
                  <a:lnTo>
                    <a:pt x="1776768" y="1055268"/>
                  </a:lnTo>
                  <a:close/>
                </a:path>
                <a:path w="2492375" h="2295525">
                  <a:moveTo>
                    <a:pt x="1780095" y="1117904"/>
                  </a:moveTo>
                  <a:lnTo>
                    <a:pt x="1779879" y="1120889"/>
                  </a:lnTo>
                  <a:lnTo>
                    <a:pt x="1779625" y="1124140"/>
                  </a:lnTo>
                  <a:lnTo>
                    <a:pt x="1779244" y="1128052"/>
                  </a:lnTo>
                  <a:lnTo>
                    <a:pt x="1779612" y="1125829"/>
                  </a:lnTo>
                  <a:lnTo>
                    <a:pt x="1779866" y="1121981"/>
                  </a:lnTo>
                  <a:lnTo>
                    <a:pt x="1780095" y="1117904"/>
                  </a:lnTo>
                  <a:close/>
                </a:path>
                <a:path w="2492375" h="2295525">
                  <a:moveTo>
                    <a:pt x="1781378" y="1102398"/>
                  </a:moveTo>
                  <a:lnTo>
                    <a:pt x="1780806" y="1101839"/>
                  </a:lnTo>
                  <a:lnTo>
                    <a:pt x="1780514" y="1110221"/>
                  </a:lnTo>
                  <a:lnTo>
                    <a:pt x="1780095" y="1117904"/>
                  </a:lnTo>
                  <a:lnTo>
                    <a:pt x="1780717" y="1108938"/>
                  </a:lnTo>
                  <a:lnTo>
                    <a:pt x="1781378" y="1102398"/>
                  </a:lnTo>
                  <a:close/>
                </a:path>
                <a:path w="2492375" h="2295525">
                  <a:moveTo>
                    <a:pt x="1839722" y="1911604"/>
                  </a:moveTo>
                  <a:lnTo>
                    <a:pt x="1839429" y="1911223"/>
                  </a:lnTo>
                  <a:lnTo>
                    <a:pt x="1839264" y="1910994"/>
                  </a:lnTo>
                  <a:lnTo>
                    <a:pt x="1838909" y="1910524"/>
                  </a:lnTo>
                  <a:lnTo>
                    <a:pt x="1839328" y="1911159"/>
                  </a:lnTo>
                  <a:lnTo>
                    <a:pt x="1839556" y="1911451"/>
                  </a:lnTo>
                  <a:lnTo>
                    <a:pt x="1839722" y="1911604"/>
                  </a:lnTo>
                  <a:close/>
                </a:path>
                <a:path w="2492375" h="2295525">
                  <a:moveTo>
                    <a:pt x="1869554" y="292100"/>
                  </a:moveTo>
                  <a:lnTo>
                    <a:pt x="1856994" y="292100"/>
                  </a:lnTo>
                  <a:lnTo>
                    <a:pt x="1836610" y="304800"/>
                  </a:lnTo>
                  <a:lnTo>
                    <a:pt x="1813915" y="317500"/>
                  </a:lnTo>
                  <a:lnTo>
                    <a:pt x="1771561" y="342900"/>
                  </a:lnTo>
                  <a:lnTo>
                    <a:pt x="1675066" y="406400"/>
                  </a:lnTo>
                  <a:lnTo>
                    <a:pt x="1637372" y="444500"/>
                  </a:lnTo>
                  <a:lnTo>
                    <a:pt x="1599552" y="469900"/>
                  </a:lnTo>
                  <a:lnTo>
                    <a:pt x="1578724" y="495300"/>
                  </a:lnTo>
                  <a:lnTo>
                    <a:pt x="1544078" y="520700"/>
                  </a:lnTo>
                  <a:lnTo>
                    <a:pt x="1499806" y="558800"/>
                  </a:lnTo>
                  <a:lnTo>
                    <a:pt x="1450098" y="596900"/>
                  </a:lnTo>
                  <a:lnTo>
                    <a:pt x="1399146" y="647700"/>
                  </a:lnTo>
                  <a:lnTo>
                    <a:pt x="1351153" y="685800"/>
                  </a:lnTo>
                  <a:lnTo>
                    <a:pt x="1310297" y="723900"/>
                  </a:lnTo>
                  <a:lnTo>
                    <a:pt x="1280795" y="749300"/>
                  </a:lnTo>
                  <a:lnTo>
                    <a:pt x="1275041" y="749300"/>
                  </a:lnTo>
                  <a:lnTo>
                    <a:pt x="1250099" y="774700"/>
                  </a:lnTo>
                  <a:lnTo>
                    <a:pt x="1224838" y="787400"/>
                  </a:lnTo>
                  <a:lnTo>
                    <a:pt x="1201089" y="812800"/>
                  </a:lnTo>
                  <a:lnTo>
                    <a:pt x="1180680" y="838200"/>
                  </a:lnTo>
                  <a:lnTo>
                    <a:pt x="1172222" y="838200"/>
                  </a:lnTo>
                  <a:lnTo>
                    <a:pt x="1155750" y="863600"/>
                  </a:lnTo>
                  <a:lnTo>
                    <a:pt x="1158811" y="863600"/>
                  </a:lnTo>
                  <a:lnTo>
                    <a:pt x="1207719" y="863600"/>
                  </a:lnTo>
                  <a:lnTo>
                    <a:pt x="1226705" y="850900"/>
                  </a:lnTo>
                  <a:lnTo>
                    <a:pt x="1302664" y="774700"/>
                  </a:lnTo>
                  <a:lnTo>
                    <a:pt x="1312151" y="774700"/>
                  </a:lnTo>
                  <a:lnTo>
                    <a:pt x="1331137" y="749300"/>
                  </a:lnTo>
                  <a:lnTo>
                    <a:pt x="1340637" y="749300"/>
                  </a:lnTo>
                  <a:lnTo>
                    <a:pt x="1348600" y="736600"/>
                  </a:lnTo>
                  <a:lnTo>
                    <a:pt x="1356893" y="736600"/>
                  </a:lnTo>
                  <a:lnTo>
                    <a:pt x="1365389" y="723900"/>
                  </a:lnTo>
                  <a:lnTo>
                    <a:pt x="1374000" y="723900"/>
                  </a:lnTo>
                  <a:lnTo>
                    <a:pt x="1388859" y="711200"/>
                  </a:lnTo>
                  <a:lnTo>
                    <a:pt x="1418996" y="673100"/>
                  </a:lnTo>
                  <a:lnTo>
                    <a:pt x="1433842" y="660400"/>
                  </a:lnTo>
                  <a:lnTo>
                    <a:pt x="1440497" y="660400"/>
                  </a:lnTo>
                  <a:lnTo>
                    <a:pt x="1448231" y="647700"/>
                  </a:lnTo>
                  <a:lnTo>
                    <a:pt x="1456829" y="647700"/>
                  </a:lnTo>
                  <a:lnTo>
                    <a:pt x="1466062" y="635000"/>
                  </a:lnTo>
                  <a:lnTo>
                    <a:pt x="1471815" y="635000"/>
                  </a:lnTo>
                  <a:lnTo>
                    <a:pt x="1477568" y="622300"/>
                  </a:lnTo>
                  <a:lnTo>
                    <a:pt x="1486776" y="622300"/>
                  </a:lnTo>
                  <a:lnTo>
                    <a:pt x="1521345" y="584200"/>
                  </a:lnTo>
                  <a:lnTo>
                    <a:pt x="1556194" y="558800"/>
                  </a:lnTo>
                  <a:lnTo>
                    <a:pt x="1591589" y="520700"/>
                  </a:lnTo>
                  <a:lnTo>
                    <a:pt x="1627809" y="495300"/>
                  </a:lnTo>
                  <a:lnTo>
                    <a:pt x="1665147" y="457200"/>
                  </a:lnTo>
                  <a:lnTo>
                    <a:pt x="1674837" y="444500"/>
                  </a:lnTo>
                  <a:lnTo>
                    <a:pt x="1684858" y="444500"/>
                  </a:lnTo>
                  <a:lnTo>
                    <a:pt x="1695081" y="431800"/>
                  </a:lnTo>
                  <a:lnTo>
                    <a:pt x="1705419" y="419100"/>
                  </a:lnTo>
                  <a:lnTo>
                    <a:pt x="1721192" y="406400"/>
                  </a:lnTo>
                  <a:lnTo>
                    <a:pt x="1755749" y="381000"/>
                  </a:lnTo>
                  <a:lnTo>
                    <a:pt x="1772170" y="368300"/>
                  </a:lnTo>
                  <a:lnTo>
                    <a:pt x="1776056" y="368300"/>
                  </a:lnTo>
                  <a:lnTo>
                    <a:pt x="1789430" y="355600"/>
                  </a:lnTo>
                  <a:lnTo>
                    <a:pt x="1796770" y="342900"/>
                  </a:lnTo>
                  <a:lnTo>
                    <a:pt x="1803234" y="342900"/>
                  </a:lnTo>
                  <a:lnTo>
                    <a:pt x="1814830" y="330200"/>
                  </a:lnTo>
                  <a:lnTo>
                    <a:pt x="1836737" y="317500"/>
                  </a:lnTo>
                  <a:lnTo>
                    <a:pt x="1841207" y="317500"/>
                  </a:lnTo>
                  <a:lnTo>
                    <a:pt x="1844662" y="304800"/>
                  </a:lnTo>
                  <a:lnTo>
                    <a:pt x="1859889" y="304800"/>
                  </a:lnTo>
                  <a:lnTo>
                    <a:pt x="1869554" y="292100"/>
                  </a:lnTo>
                  <a:close/>
                </a:path>
                <a:path w="2492375" h="2295525">
                  <a:moveTo>
                    <a:pt x="1891487" y="284391"/>
                  </a:moveTo>
                  <a:lnTo>
                    <a:pt x="1878190" y="292100"/>
                  </a:lnTo>
                  <a:lnTo>
                    <a:pt x="1882013" y="292100"/>
                  </a:lnTo>
                  <a:lnTo>
                    <a:pt x="1891487" y="284391"/>
                  </a:lnTo>
                  <a:close/>
                </a:path>
                <a:path w="2492375" h="2295525">
                  <a:moveTo>
                    <a:pt x="1900072" y="279400"/>
                  </a:moveTo>
                  <a:lnTo>
                    <a:pt x="1897595" y="279400"/>
                  </a:lnTo>
                  <a:lnTo>
                    <a:pt x="1891487" y="284391"/>
                  </a:lnTo>
                  <a:lnTo>
                    <a:pt x="1900072" y="279400"/>
                  </a:lnTo>
                  <a:close/>
                </a:path>
                <a:path w="2492375" h="2295525">
                  <a:moveTo>
                    <a:pt x="1904504" y="2002485"/>
                  </a:moveTo>
                  <a:lnTo>
                    <a:pt x="1895894" y="1979206"/>
                  </a:lnTo>
                  <a:lnTo>
                    <a:pt x="1887385" y="1955927"/>
                  </a:lnTo>
                  <a:lnTo>
                    <a:pt x="1879104" y="1932647"/>
                  </a:lnTo>
                  <a:lnTo>
                    <a:pt x="1873097" y="1915121"/>
                  </a:lnTo>
                  <a:lnTo>
                    <a:pt x="1873021" y="1914906"/>
                  </a:lnTo>
                  <a:lnTo>
                    <a:pt x="1872145" y="1912340"/>
                  </a:lnTo>
                  <a:lnTo>
                    <a:pt x="1871230" y="1909648"/>
                  </a:lnTo>
                  <a:lnTo>
                    <a:pt x="1861934" y="1885238"/>
                  </a:lnTo>
                  <a:lnTo>
                    <a:pt x="1857324" y="1872589"/>
                  </a:lnTo>
                  <a:lnTo>
                    <a:pt x="1856168" y="1870290"/>
                  </a:lnTo>
                  <a:lnTo>
                    <a:pt x="1856168" y="1867992"/>
                  </a:lnTo>
                  <a:lnTo>
                    <a:pt x="1855025" y="1865693"/>
                  </a:lnTo>
                  <a:lnTo>
                    <a:pt x="1853869" y="1861096"/>
                  </a:lnTo>
                  <a:lnTo>
                    <a:pt x="1846973" y="1836953"/>
                  </a:lnTo>
                  <a:lnTo>
                    <a:pt x="1843036" y="1824863"/>
                  </a:lnTo>
                  <a:lnTo>
                    <a:pt x="1839633" y="1812671"/>
                  </a:lnTo>
                  <a:lnTo>
                    <a:pt x="1833156" y="1787525"/>
                  </a:lnTo>
                  <a:lnTo>
                    <a:pt x="1831454" y="1781467"/>
                  </a:lnTo>
                  <a:lnTo>
                    <a:pt x="1829854" y="1775307"/>
                  </a:lnTo>
                  <a:lnTo>
                    <a:pt x="1828469" y="1768932"/>
                  </a:lnTo>
                  <a:lnTo>
                    <a:pt x="1827403" y="1762239"/>
                  </a:lnTo>
                  <a:lnTo>
                    <a:pt x="1826361" y="1756016"/>
                  </a:lnTo>
                  <a:lnTo>
                    <a:pt x="1823847" y="1743163"/>
                  </a:lnTo>
                  <a:lnTo>
                    <a:pt x="1822805" y="1736940"/>
                  </a:lnTo>
                  <a:lnTo>
                    <a:pt x="1816874" y="1710486"/>
                  </a:lnTo>
                  <a:lnTo>
                    <a:pt x="1808988" y="1665820"/>
                  </a:lnTo>
                  <a:lnTo>
                    <a:pt x="1801114" y="1608429"/>
                  </a:lnTo>
                  <a:lnTo>
                    <a:pt x="1795183" y="1543824"/>
                  </a:lnTo>
                  <a:lnTo>
                    <a:pt x="1791576" y="1477505"/>
                  </a:lnTo>
                  <a:lnTo>
                    <a:pt x="1790433" y="1415072"/>
                  </a:lnTo>
                  <a:lnTo>
                    <a:pt x="1790814" y="1362125"/>
                  </a:lnTo>
                  <a:lnTo>
                    <a:pt x="1791728" y="1324267"/>
                  </a:lnTo>
                  <a:lnTo>
                    <a:pt x="1791804" y="1315072"/>
                  </a:lnTo>
                  <a:lnTo>
                    <a:pt x="1791919" y="1311617"/>
                  </a:lnTo>
                  <a:lnTo>
                    <a:pt x="1792757" y="1284986"/>
                  </a:lnTo>
                  <a:lnTo>
                    <a:pt x="1793887" y="1251407"/>
                  </a:lnTo>
                  <a:lnTo>
                    <a:pt x="1794802" y="1218920"/>
                  </a:lnTo>
                  <a:lnTo>
                    <a:pt x="1795183" y="1189774"/>
                  </a:lnTo>
                  <a:lnTo>
                    <a:pt x="1795170" y="1177683"/>
                  </a:lnTo>
                  <a:lnTo>
                    <a:pt x="1795043" y="1165479"/>
                  </a:lnTo>
                  <a:lnTo>
                    <a:pt x="1794916" y="1161034"/>
                  </a:lnTo>
                  <a:lnTo>
                    <a:pt x="1794700" y="1153071"/>
                  </a:lnTo>
                  <a:lnTo>
                    <a:pt x="1794027" y="1140333"/>
                  </a:lnTo>
                  <a:lnTo>
                    <a:pt x="1790585" y="1161034"/>
                  </a:lnTo>
                  <a:lnTo>
                    <a:pt x="1791423" y="1148435"/>
                  </a:lnTo>
                  <a:lnTo>
                    <a:pt x="1792160" y="1137031"/>
                  </a:lnTo>
                  <a:lnTo>
                    <a:pt x="1792389" y="1132878"/>
                  </a:lnTo>
                  <a:lnTo>
                    <a:pt x="1792503" y="1130808"/>
                  </a:lnTo>
                  <a:lnTo>
                    <a:pt x="1792554" y="1129995"/>
                  </a:lnTo>
                  <a:lnTo>
                    <a:pt x="1792681" y="1127569"/>
                  </a:lnTo>
                  <a:lnTo>
                    <a:pt x="1792795" y="1118501"/>
                  </a:lnTo>
                  <a:lnTo>
                    <a:pt x="1792274" y="1103464"/>
                  </a:lnTo>
                  <a:lnTo>
                    <a:pt x="1790585" y="1101115"/>
                  </a:lnTo>
                  <a:lnTo>
                    <a:pt x="1788033" y="1108024"/>
                  </a:lnTo>
                  <a:lnTo>
                    <a:pt x="1784832" y="1118501"/>
                  </a:lnTo>
                  <a:lnTo>
                    <a:pt x="1783283" y="1122070"/>
                  </a:lnTo>
                  <a:lnTo>
                    <a:pt x="1781949" y="1122083"/>
                  </a:lnTo>
                  <a:lnTo>
                    <a:pt x="1780616" y="1123188"/>
                  </a:lnTo>
                  <a:lnTo>
                    <a:pt x="1779079" y="1129995"/>
                  </a:lnTo>
                  <a:lnTo>
                    <a:pt x="1779244" y="1128052"/>
                  </a:lnTo>
                  <a:lnTo>
                    <a:pt x="1778914" y="1130147"/>
                  </a:lnTo>
                  <a:lnTo>
                    <a:pt x="1778482" y="1130808"/>
                  </a:lnTo>
                  <a:lnTo>
                    <a:pt x="1777923" y="1128839"/>
                  </a:lnTo>
                  <a:lnTo>
                    <a:pt x="1778609" y="1120724"/>
                  </a:lnTo>
                  <a:lnTo>
                    <a:pt x="1778901" y="1115237"/>
                  </a:lnTo>
                  <a:lnTo>
                    <a:pt x="1779117" y="1111262"/>
                  </a:lnTo>
                  <a:lnTo>
                    <a:pt x="1779498" y="1104315"/>
                  </a:lnTo>
                  <a:lnTo>
                    <a:pt x="1779574" y="1103223"/>
                  </a:lnTo>
                  <a:lnTo>
                    <a:pt x="1780222" y="1095502"/>
                  </a:lnTo>
                  <a:lnTo>
                    <a:pt x="1779574" y="1096479"/>
                  </a:lnTo>
                  <a:lnTo>
                    <a:pt x="1779028" y="1099934"/>
                  </a:lnTo>
                  <a:lnTo>
                    <a:pt x="1778533" y="1104315"/>
                  </a:lnTo>
                  <a:lnTo>
                    <a:pt x="1778609" y="1101115"/>
                  </a:lnTo>
                  <a:lnTo>
                    <a:pt x="1778495" y="1099527"/>
                  </a:lnTo>
                  <a:lnTo>
                    <a:pt x="1777923" y="1098956"/>
                  </a:lnTo>
                  <a:lnTo>
                    <a:pt x="1777517" y="1102652"/>
                  </a:lnTo>
                  <a:lnTo>
                    <a:pt x="1777517" y="1115237"/>
                  </a:lnTo>
                  <a:lnTo>
                    <a:pt x="1776945" y="1122286"/>
                  </a:lnTo>
                  <a:lnTo>
                    <a:pt x="1776209" y="1132878"/>
                  </a:lnTo>
                  <a:lnTo>
                    <a:pt x="1775625" y="1132293"/>
                  </a:lnTo>
                  <a:lnTo>
                    <a:pt x="1775726" y="1128839"/>
                  </a:lnTo>
                  <a:lnTo>
                    <a:pt x="1776679" y="1122286"/>
                  </a:lnTo>
                  <a:lnTo>
                    <a:pt x="1777517" y="1115237"/>
                  </a:lnTo>
                  <a:lnTo>
                    <a:pt x="1777517" y="1102652"/>
                  </a:lnTo>
                  <a:lnTo>
                    <a:pt x="1777187" y="1105649"/>
                  </a:lnTo>
                  <a:lnTo>
                    <a:pt x="1776895" y="1111262"/>
                  </a:lnTo>
                  <a:lnTo>
                    <a:pt x="1777326" y="1093203"/>
                  </a:lnTo>
                  <a:lnTo>
                    <a:pt x="1777314" y="1087259"/>
                  </a:lnTo>
                  <a:lnTo>
                    <a:pt x="1777149" y="1079042"/>
                  </a:lnTo>
                  <a:lnTo>
                    <a:pt x="1775891" y="1078928"/>
                  </a:lnTo>
                  <a:lnTo>
                    <a:pt x="1773326" y="1093203"/>
                  </a:lnTo>
                  <a:lnTo>
                    <a:pt x="1773986" y="1087259"/>
                  </a:lnTo>
                  <a:lnTo>
                    <a:pt x="1774939" y="1075969"/>
                  </a:lnTo>
                  <a:lnTo>
                    <a:pt x="1775307" y="1071651"/>
                  </a:lnTo>
                  <a:lnTo>
                    <a:pt x="1775040" y="1073340"/>
                  </a:lnTo>
                  <a:lnTo>
                    <a:pt x="1774748" y="1074826"/>
                  </a:lnTo>
                  <a:lnTo>
                    <a:pt x="1774469" y="1075969"/>
                  </a:lnTo>
                  <a:lnTo>
                    <a:pt x="1775548" y="1057643"/>
                  </a:lnTo>
                  <a:lnTo>
                    <a:pt x="1774469" y="1058722"/>
                  </a:lnTo>
                  <a:lnTo>
                    <a:pt x="1774469" y="1059865"/>
                  </a:lnTo>
                  <a:lnTo>
                    <a:pt x="1774113" y="1061275"/>
                  </a:lnTo>
                  <a:lnTo>
                    <a:pt x="1774024" y="1062748"/>
                  </a:lnTo>
                  <a:lnTo>
                    <a:pt x="1773859" y="1064183"/>
                  </a:lnTo>
                  <a:lnTo>
                    <a:pt x="1772958" y="1066965"/>
                  </a:lnTo>
                  <a:lnTo>
                    <a:pt x="1772170" y="1069733"/>
                  </a:lnTo>
                  <a:lnTo>
                    <a:pt x="1772170" y="1072515"/>
                  </a:lnTo>
                  <a:lnTo>
                    <a:pt x="1770303" y="1083614"/>
                  </a:lnTo>
                  <a:lnTo>
                    <a:pt x="1768424" y="1094066"/>
                  </a:lnTo>
                  <a:lnTo>
                    <a:pt x="1766989" y="1103223"/>
                  </a:lnTo>
                  <a:lnTo>
                    <a:pt x="1766417" y="1110449"/>
                  </a:lnTo>
                  <a:lnTo>
                    <a:pt x="1760334" y="1161986"/>
                  </a:lnTo>
                  <a:lnTo>
                    <a:pt x="1755775" y="1213192"/>
                  </a:lnTo>
                  <a:lnTo>
                    <a:pt x="1752498" y="1264183"/>
                  </a:lnTo>
                  <a:lnTo>
                    <a:pt x="1750301" y="1315072"/>
                  </a:lnTo>
                  <a:lnTo>
                    <a:pt x="1751457" y="1315072"/>
                  </a:lnTo>
                  <a:lnTo>
                    <a:pt x="1752600" y="1311617"/>
                  </a:lnTo>
                  <a:lnTo>
                    <a:pt x="1752600" y="1317371"/>
                  </a:lnTo>
                  <a:lnTo>
                    <a:pt x="1752244" y="1329944"/>
                  </a:lnTo>
                  <a:lnTo>
                    <a:pt x="1750656" y="1354226"/>
                  </a:lnTo>
                  <a:lnTo>
                    <a:pt x="1750301" y="1366799"/>
                  </a:lnTo>
                  <a:lnTo>
                    <a:pt x="1751457" y="1367942"/>
                  </a:lnTo>
                  <a:lnTo>
                    <a:pt x="1750771" y="1378305"/>
                  </a:lnTo>
                  <a:lnTo>
                    <a:pt x="1749831" y="1399463"/>
                  </a:lnTo>
                  <a:lnTo>
                    <a:pt x="1749158" y="1410474"/>
                  </a:lnTo>
                  <a:lnTo>
                    <a:pt x="1749348" y="1430489"/>
                  </a:lnTo>
                  <a:lnTo>
                    <a:pt x="1749869" y="1450708"/>
                  </a:lnTo>
                  <a:lnTo>
                    <a:pt x="1750606" y="1470939"/>
                  </a:lnTo>
                  <a:lnTo>
                    <a:pt x="1751406" y="1489798"/>
                  </a:lnTo>
                  <a:lnTo>
                    <a:pt x="1751457" y="1490941"/>
                  </a:lnTo>
                  <a:lnTo>
                    <a:pt x="1751457" y="1489798"/>
                  </a:lnTo>
                  <a:lnTo>
                    <a:pt x="1752600" y="1489798"/>
                  </a:lnTo>
                  <a:lnTo>
                    <a:pt x="1752600" y="1492097"/>
                  </a:lnTo>
                  <a:lnTo>
                    <a:pt x="1752803" y="1501330"/>
                  </a:lnTo>
                  <a:lnTo>
                    <a:pt x="1753323" y="1511630"/>
                  </a:lnTo>
                  <a:lnTo>
                    <a:pt x="1754060" y="1522806"/>
                  </a:lnTo>
                  <a:lnTo>
                    <a:pt x="1754911" y="1534629"/>
                  </a:lnTo>
                  <a:lnTo>
                    <a:pt x="1754911" y="1539227"/>
                  </a:lnTo>
                  <a:lnTo>
                    <a:pt x="1756054" y="1541526"/>
                  </a:lnTo>
                  <a:lnTo>
                    <a:pt x="1756054" y="1543824"/>
                  </a:lnTo>
                  <a:lnTo>
                    <a:pt x="1757210" y="1543824"/>
                  </a:lnTo>
                  <a:lnTo>
                    <a:pt x="1757210" y="1557616"/>
                  </a:lnTo>
                  <a:lnTo>
                    <a:pt x="1758353" y="1563370"/>
                  </a:lnTo>
                  <a:lnTo>
                    <a:pt x="1764474" y="1610309"/>
                  </a:lnTo>
                  <a:lnTo>
                    <a:pt x="1771916" y="1657464"/>
                  </a:lnTo>
                  <a:lnTo>
                    <a:pt x="1780895" y="1705063"/>
                  </a:lnTo>
                  <a:lnTo>
                    <a:pt x="1791652" y="1753323"/>
                  </a:lnTo>
                  <a:lnTo>
                    <a:pt x="1804390" y="1802472"/>
                  </a:lnTo>
                  <a:lnTo>
                    <a:pt x="1810537" y="1821700"/>
                  </a:lnTo>
                  <a:lnTo>
                    <a:pt x="1812442" y="1827758"/>
                  </a:lnTo>
                  <a:lnTo>
                    <a:pt x="1814855" y="1833968"/>
                  </a:lnTo>
                  <a:lnTo>
                    <a:pt x="1819236" y="1846834"/>
                  </a:lnTo>
                  <a:lnTo>
                    <a:pt x="1821649" y="1853044"/>
                  </a:lnTo>
                  <a:lnTo>
                    <a:pt x="1823948" y="1858797"/>
                  </a:lnTo>
                  <a:lnTo>
                    <a:pt x="1825104" y="1865693"/>
                  </a:lnTo>
                  <a:lnTo>
                    <a:pt x="1827403" y="1872589"/>
                  </a:lnTo>
                  <a:lnTo>
                    <a:pt x="1828558" y="1877187"/>
                  </a:lnTo>
                  <a:lnTo>
                    <a:pt x="1830857" y="1881784"/>
                  </a:lnTo>
                  <a:lnTo>
                    <a:pt x="1832013" y="1887537"/>
                  </a:lnTo>
                  <a:lnTo>
                    <a:pt x="1833156" y="1892134"/>
                  </a:lnTo>
                  <a:lnTo>
                    <a:pt x="1835454" y="1896732"/>
                  </a:lnTo>
                  <a:lnTo>
                    <a:pt x="1836610" y="1901329"/>
                  </a:lnTo>
                  <a:lnTo>
                    <a:pt x="1837766" y="1903628"/>
                  </a:lnTo>
                  <a:lnTo>
                    <a:pt x="1837766" y="1905927"/>
                  </a:lnTo>
                  <a:lnTo>
                    <a:pt x="1838909" y="1908225"/>
                  </a:lnTo>
                  <a:lnTo>
                    <a:pt x="1839010" y="1909368"/>
                  </a:lnTo>
                  <a:lnTo>
                    <a:pt x="1840407" y="1912340"/>
                  </a:lnTo>
                  <a:lnTo>
                    <a:pt x="1839722" y="1911604"/>
                  </a:lnTo>
                  <a:lnTo>
                    <a:pt x="1842173" y="1914906"/>
                  </a:lnTo>
                  <a:lnTo>
                    <a:pt x="1842008" y="1914880"/>
                  </a:lnTo>
                  <a:lnTo>
                    <a:pt x="1828558" y="1905927"/>
                  </a:lnTo>
                  <a:lnTo>
                    <a:pt x="1821649" y="1904771"/>
                  </a:lnTo>
                  <a:lnTo>
                    <a:pt x="1815896" y="1902472"/>
                  </a:lnTo>
                  <a:lnTo>
                    <a:pt x="1810143" y="1901329"/>
                  </a:lnTo>
                  <a:lnTo>
                    <a:pt x="1814741" y="1905927"/>
                  </a:lnTo>
                  <a:lnTo>
                    <a:pt x="1806968" y="1902472"/>
                  </a:lnTo>
                  <a:lnTo>
                    <a:pt x="1800212" y="1900466"/>
                  </a:lnTo>
                  <a:lnTo>
                    <a:pt x="1794192" y="1899780"/>
                  </a:lnTo>
                  <a:lnTo>
                    <a:pt x="1788274" y="1900174"/>
                  </a:lnTo>
                  <a:lnTo>
                    <a:pt x="1781378" y="1901329"/>
                  </a:lnTo>
                  <a:lnTo>
                    <a:pt x="1775625" y="1904771"/>
                  </a:lnTo>
                  <a:lnTo>
                    <a:pt x="1774469" y="1904771"/>
                  </a:lnTo>
                  <a:lnTo>
                    <a:pt x="1771015" y="1911667"/>
                  </a:lnTo>
                  <a:lnTo>
                    <a:pt x="1753755" y="1918576"/>
                  </a:lnTo>
                  <a:lnTo>
                    <a:pt x="1737652" y="1918576"/>
                  </a:lnTo>
                  <a:lnTo>
                    <a:pt x="1695818" y="1914207"/>
                  </a:lnTo>
                  <a:lnTo>
                    <a:pt x="1660550" y="1908225"/>
                  </a:lnTo>
                  <a:lnTo>
                    <a:pt x="1659928" y="1909127"/>
                  </a:lnTo>
                  <a:lnTo>
                    <a:pt x="1673809" y="1913077"/>
                  </a:lnTo>
                  <a:lnTo>
                    <a:pt x="1673199" y="1913966"/>
                  </a:lnTo>
                  <a:lnTo>
                    <a:pt x="1738795" y="1924316"/>
                  </a:lnTo>
                  <a:lnTo>
                    <a:pt x="1745411" y="1925104"/>
                  </a:lnTo>
                  <a:lnTo>
                    <a:pt x="1752892" y="1925472"/>
                  </a:lnTo>
                  <a:lnTo>
                    <a:pt x="1760804" y="1924964"/>
                  </a:lnTo>
                  <a:lnTo>
                    <a:pt x="1768716" y="1923173"/>
                  </a:lnTo>
                  <a:lnTo>
                    <a:pt x="1779066" y="1919719"/>
                  </a:lnTo>
                  <a:lnTo>
                    <a:pt x="1780984" y="1918576"/>
                  </a:lnTo>
                  <a:lnTo>
                    <a:pt x="1784832" y="1916264"/>
                  </a:lnTo>
                  <a:lnTo>
                    <a:pt x="1788274" y="1916264"/>
                  </a:lnTo>
                  <a:lnTo>
                    <a:pt x="1791728" y="1915121"/>
                  </a:lnTo>
                  <a:lnTo>
                    <a:pt x="1795183" y="1915121"/>
                  </a:lnTo>
                  <a:lnTo>
                    <a:pt x="1799780" y="1916264"/>
                  </a:lnTo>
                  <a:lnTo>
                    <a:pt x="1800936" y="1916264"/>
                  </a:lnTo>
                  <a:lnTo>
                    <a:pt x="1803234" y="1917420"/>
                  </a:lnTo>
                  <a:lnTo>
                    <a:pt x="1808988" y="1919719"/>
                  </a:lnTo>
                  <a:lnTo>
                    <a:pt x="1812442" y="1920875"/>
                  </a:lnTo>
                  <a:lnTo>
                    <a:pt x="1815896" y="1924316"/>
                  </a:lnTo>
                  <a:lnTo>
                    <a:pt x="1822805" y="1928914"/>
                  </a:lnTo>
                  <a:lnTo>
                    <a:pt x="1827403" y="1932368"/>
                  </a:lnTo>
                  <a:lnTo>
                    <a:pt x="1830857" y="1935810"/>
                  </a:lnTo>
                  <a:lnTo>
                    <a:pt x="1844662" y="1947303"/>
                  </a:lnTo>
                  <a:lnTo>
                    <a:pt x="1904504" y="2002485"/>
                  </a:lnTo>
                  <a:close/>
                </a:path>
                <a:path w="2492375" h="2295525">
                  <a:moveTo>
                    <a:pt x="1951126" y="279400"/>
                  </a:moveTo>
                  <a:lnTo>
                    <a:pt x="1935721" y="266700"/>
                  </a:lnTo>
                  <a:lnTo>
                    <a:pt x="1920532" y="254000"/>
                  </a:lnTo>
                  <a:lnTo>
                    <a:pt x="1905660" y="254000"/>
                  </a:lnTo>
                  <a:lnTo>
                    <a:pt x="1891195" y="241300"/>
                  </a:lnTo>
                  <a:lnTo>
                    <a:pt x="1877174" y="228600"/>
                  </a:lnTo>
                  <a:lnTo>
                    <a:pt x="1863585" y="215900"/>
                  </a:lnTo>
                  <a:lnTo>
                    <a:pt x="1850415" y="203200"/>
                  </a:lnTo>
                  <a:lnTo>
                    <a:pt x="1847202" y="203200"/>
                  </a:lnTo>
                  <a:lnTo>
                    <a:pt x="1842795" y="190500"/>
                  </a:lnTo>
                  <a:lnTo>
                    <a:pt x="1830857" y="190500"/>
                  </a:lnTo>
                  <a:lnTo>
                    <a:pt x="1823758" y="177800"/>
                  </a:lnTo>
                  <a:lnTo>
                    <a:pt x="1816328" y="165100"/>
                  </a:lnTo>
                  <a:lnTo>
                    <a:pt x="1808683" y="165100"/>
                  </a:lnTo>
                  <a:lnTo>
                    <a:pt x="1800936" y="152400"/>
                  </a:lnTo>
                  <a:lnTo>
                    <a:pt x="1786331" y="127000"/>
                  </a:lnTo>
                  <a:lnTo>
                    <a:pt x="1773897" y="114300"/>
                  </a:lnTo>
                  <a:lnTo>
                    <a:pt x="1764042" y="88900"/>
                  </a:lnTo>
                  <a:lnTo>
                    <a:pt x="1757210" y="76200"/>
                  </a:lnTo>
                  <a:lnTo>
                    <a:pt x="1752600" y="63500"/>
                  </a:lnTo>
                  <a:lnTo>
                    <a:pt x="1749158" y="63500"/>
                  </a:lnTo>
                  <a:lnTo>
                    <a:pt x="1745703" y="50800"/>
                  </a:lnTo>
                  <a:lnTo>
                    <a:pt x="1742249" y="50800"/>
                  </a:lnTo>
                  <a:lnTo>
                    <a:pt x="1738795" y="38100"/>
                  </a:lnTo>
                  <a:lnTo>
                    <a:pt x="1735340" y="38100"/>
                  </a:lnTo>
                  <a:lnTo>
                    <a:pt x="1731886" y="25400"/>
                  </a:lnTo>
                  <a:lnTo>
                    <a:pt x="1729587" y="25400"/>
                  </a:lnTo>
                  <a:lnTo>
                    <a:pt x="1726133" y="12700"/>
                  </a:lnTo>
                  <a:lnTo>
                    <a:pt x="1726133" y="25400"/>
                  </a:lnTo>
                  <a:lnTo>
                    <a:pt x="1723834" y="25400"/>
                  </a:lnTo>
                  <a:lnTo>
                    <a:pt x="1722691" y="12700"/>
                  </a:lnTo>
                  <a:lnTo>
                    <a:pt x="1720380" y="12700"/>
                  </a:lnTo>
                  <a:lnTo>
                    <a:pt x="1717027" y="0"/>
                  </a:lnTo>
                  <a:lnTo>
                    <a:pt x="1715058" y="0"/>
                  </a:lnTo>
                  <a:lnTo>
                    <a:pt x="1713750" y="12700"/>
                  </a:lnTo>
                  <a:lnTo>
                    <a:pt x="1708785" y="12700"/>
                  </a:lnTo>
                  <a:lnTo>
                    <a:pt x="1708734" y="23482"/>
                  </a:lnTo>
                  <a:lnTo>
                    <a:pt x="1708734" y="24701"/>
                  </a:lnTo>
                  <a:lnTo>
                    <a:pt x="1708734" y="25400"/>
                  </a:lnTo>
                  <a:lnTo>
                    <a:pt x="1708467" y="25400"/>
                  </a:lnTo>
                  <a:lnTo>
                    <a:pt x="1708327" y="23050"/>
                  </a:lnTo>
                  <a:lnTo>
                    <a:pt x="1708734" y="24701"/>
                  </a:lnTo>
                  <a:lnTo>
                    <a:pt x="1708734" y="23482"/>
                  </a:lnTo>
                  <a:lnTo>
                    <a:pt x="1708315" y="21932"/>
                  </a:lnTo>
                  <a:lnTo>
                    <a:pt x="1708251" y="21742"/>
                  </a:lnTo>
                  <a:lnTo>
                    <a:pt x="1707730" y="12700"/>
                  </a:lnTo>
                  <a:lnTo>
                    <a:pt x="1707730" y="25400"/>
                  </a:lnTo>
                  <a:lnTo>
                    <a:pt x="1705419" y="25400"/>
                  </a:lnTo>
                  <a:lnTo>
                    <a:pt x="1704657" y="16941"/>
                  </a:lnTo>
                  <a:lnTo>
                    <a:pt x="1707730" y="25400"/>
                  </a:lnTo>
                  <a:lnTo>
                    <a:pt x="1707730" y="12700"/>
                  </a:lnTo>
                  <a:lnTo>
                    <a:pt x="1705419" y="12700"/>
                  </a:lnTo>
                  <a:lnTo>
                    <a:pt x="1704276" y="0"/>
                  </a:lnTo>
                  <a:lnTo>
                    <a:pt x="1703120" y="12700"/>
                  </a:lnTo>
                  <a:lnTo>
                    <a:pt x="1699945" y="12700"/>
                  </a:lnTo>
                  <a:lnTo>
                    <a:pt x="1697507" y="0"/>
                  </a:lnTo>
                  <a:lnTo>
                    <a:pt x="1696161" y="0"/>
                  </a:lnTo>
                  <a:lnTo>
                    <a:pt x="1696224" y="12700"/>
                  </a:lnTo>
                  <a:lnTo>
                    <a:pt x="1695069" y="0"/>
                  </a:lnTo>
                  <a:lnTo>
                    <a:pt x="1690458" y="0"/>
                  </a:lnTo>
                  <a:lnTo>
                    <a:pt x="1690458" y="12700"/>
                  </a:lnTo>
                  <a:lnTo>
                    <a:pt x="1691614" y="12700"/>
                  </a:lnTo>
                  <a:lnTo>
                    <a:pt x="1698561" y="38100"/>
                  </a:lnTo>
                  <a:lnTo>
                    <a:pt x="1705711" y="50800"/>
                  </a:lnTo>
                  <a:lnTo>
                    <a:pt x="1713293" y="76200"/>
                  </a:lnTo>
                  <a:lnTo>
                    <a:pt x="1721535" y="88900"/>
                  </a:lnTo>
                  <a:lnTo>
                    <a:pt x="1723834" y="88900"/>
                  </a:lnTo>
                  <a:lnTo>
                    <a:pt x="1727288" y="101600"/>
                  </a:lnTo>
                  <a:lnTo>
                    <a:pt x="1728444" y="101600"/>
                  </a:lnTo>
                  <a:lnTo>
                    <a:pt x="1731886" y="114300"/>
                  </a:lnTo>
                  <a:lnTo>
                    <a:pt x="1735340" y="114300"/>
                  </a:lnTo>
                  <a:lnTo>
                    <a:pt x="1739950" y="127000"/>
                  </a:lnTo>
                  <a:lnTo>
                    <a:pt x="1744281" y="127000"/>
                  </a:lnTo>
                  <a:lnTo>
                    <a:pt x="1748726" y="139700"/>
                  </a:lnTo>
                  <a:lnTo>
                    <a:pt x="1753374" y="152400"/>
                  </a:lnTo>
                  <a:lnTo>
                    <a:pt x="1761807" y="152400"/>
                  </a:lnTo>
                  <a:lnTo>
                    <a:pt x="1765261" y="165100"/>
                  </a:lnTo>
                  <a:lnTo>
                    <a:pt x="1773313" y="165100"/>
                  </a:lnTo>
                  <a:lnTo>
                    <a:pt x="1775625" y="177800"/>
                  </a:lnTo>
                  <a:lnTo>
                    <a:pt x="1776768" y="177800"/>
                  </a:lnTo>
                  <a:lnTo>
                    <a:pt x="1792935" y="190500"/>
                  </a:lnTo>
                  <a:lnTo>
                    <a:pt x="1810283" y="203200"/>
                  </a:lnTo>
                  <a:lnTo>
                    <a:pt x="1828711" y="228600"/>
                  </a:lnTo>
                  <a:lnTo>
                    <a:pt x="1848116" y="241300"/>
                  </a:lnTo>
                  <a:lnTo>
                    <a:pt x="1860778" y="241300"/>
                  </a:lnTo>
                  <a:lnTo>
                    <a:pt x="1866531" y="254000"/>
                  </a:lnTo>
                  <a:lnTo>
                    <a:pt x="1872919" y="254000"/>
                  </a:lnTo>
                  <a:lnTo>
                    <a:pt x="1879625" y="266700"/>
                  </a:lnTo>
                  <a:lnTo>
                    <a:pt x="1903501" y="266700"/>
                  </a:lnTo>
                  <a:lnTo>
                    <a:pt x="1910461" y="279400"/>
                  </a:lnTo>
                  <a:lnTo>
                    <a:pt x="1912556" y="266700"/>
                  </a:lnTo>
                  <a:lnTo>
                    <a:pt x="1915172" y="279400"/>
                  </a:lnTo>
                  <a:lnTo>
                    <a:pt x="1951126" y="279400"/>
                  </a:lnTo>
                  <a:close/>
                </a:path>
                <a:path w="2492375" h="2295525">
                  <a:moveTo>
                    <a:pt x="1953666" y="280885"/>
                  </a:moveTo>
                  <a:lnTo>
                    <a:pt x="1952840" y="279400"/>
                  </a:lnTo>
                  <a:lnTo>
                    <a:pt x="1952028" y="279400"/>
                  </a:lnTo>
                  <a:lnTo>
                    <a:pt x="1953666" y="280885"/>
                  </a:lnTo>
                  <a:close/>
                </a:path>
                <a:path w="2492375" h="2295525">
                  <a:moveTo>
                    <a:pt x="1967623" y="292100"/>
                  </a:moveTo>
                  <a:lnTo>
                    <a:pt x="1964347" y="279400"/>
                  </a:lnTo>
                  <a:lnTo>
                    <a:pt x="1956295" y="279400"/>
                  </a:lnTo>
                  <a:lnTo>
                    <a:pt x="1953399" y="279400"/>
                  </a:lnTo>
                  <a:lnTo>
                    <a:pt x="1955685" y="282714"/>
                  </a:lnTo>
                  <a:lnTo>
                    <a:pt x="1953666" y="280885"/>
                  </a:lnTo>
                  <a:lnTo>
                    <a:pt x="1959927" y="292100"/>
                  </a:lnTo>
                  <a:lnTo>
                    <a:pt x="1962048" y="292100"/>
                  </a:lnTo>
                  <a:lnTo>
                    <a:pt x="1962505" y="292100"/>
                  </a:lnTo>
                  <a:lnTo>
                    <a:pt x="1966061" y="292100"/>
                  </a:lnTo>
                  <a:lnTo>
                    <a:pt x="1967623" y="292100"/>
                  </a:lnTo>
                  <a:close/>
                </a:path>
                <a:path w="2492375" h="2295525">
                  <a:moveTo>
                    <a:pt x="1995639" y="298602"/>
                  </a:moveTo>
                  <a:lnTo>
                    <a:pt x="1993112" y="292100"/>
                  </a:lnTo>
                  <a:lnTo>
                    <a:pt x="1990674" y="292100"/>
                  </a:lnTo>
                  <a:lnTo>
                    <a:pt x="1995639" y="298602"/>
                  </a:lnTo>
                  <a:close/>
                </a:path>
                <a:path w="2492375" h="2295525">
                  <a:moveTo>
                    <a:pt x="2027034" y="306108"/>
                  </a:moveTo>
                  <a:lnTo>
                    <a:pt x="2026666" y="304800"/>
                  </a:lnTo>
                  <a:lnTo>
                    <a:pt x="2025332" y="304800"/>
                  </a:lnTo>
                  <a:lnTo>
                    <a:pt x="2027034" y="306108"/>
                  </a:lnTo>
                  <a:close/>
                </a:path>
                <a:path w="2492375" h="2295525">
                  <a:moveTo>
                    <a:pt x="2041880" y="317500"/>
                  </a:moveTo>
                  <a:lnTo>
                    <a:pt x="2027034" y="306108"/>
                  </a:lnTo>
                  <a:lnTo>
                    <a:pt x="2030260" y="317500"/>
                  </a:lnTo>
                  <a:lnTo>
                    <a:pt x="2041880" y="317500"/>
                  </a:lnTo>
                  <a:close/>
                </a:path>
                <a:path w="2492375" h="2295525">
                  <a:moveTo>
                    <a:pt x="2043049" y="318401"/>
                  </a:moveTo>
                  <a:lnTo>
                    <a:pt x="2042312" y="317500"/>
                  </a:lnTo>
                  <a:lnTo>
                    <a:pt x="2041880" y="317500"/>
                  </a:lnTo>
                  <a:lnTo>
                    <a:pt x="2043049" y="318401"/>
                  </a:lnTo>
                  <a:close/>
                </a:path>
                <a:path w="2492375" h="2295525">
                  <a:moveTo>
                    <a:pt x="2491905" y="1003300"/>
                  </a:moveTo>
                  <a:lnTo>
                    <a:pt x="2491536" y="952500"/>
                  </a:lnTo>
                  <a:lnTo>
                    <a:pt x="2489733" y="901700"/>
                  </a:lnTo>
                  <a:lnTo>
                    <a:pt x="2485999" y="863600"/>
                  </a:lnTo>
                  <a:lnTo>
                    <a:pt x="2479878" y="812800"/>
                  </a:lnTo>
                  <a:lnTo>
                    <a:pt x="2474061" y="787400"/>
                  </a:lnTo>
                  <a:lnTo>
                    <a:pt x="2466937" y="749300"/>
                  </a:lnTo>
                  <a:lnTo>
                    <a:pt x="2458516" y="723900"/>
                  </a:lnTo>
                  <a:lnTo>
                    <a:pt x="2448814" y="698500"/>
                  </a:lnTo>
                  <a:lnTo>
                    <a:pt x="2444318" y="685800"/>
                  </a:lnTo>
                  <a:lnTo>
                    <a:pt x="2434894" y="660400"/>
                  </a:lnTo>
                  <a:lnTo>
                    <a:pt x="2425928" y="647700"/>
                  </a:lnTo>
                  <a:lnTo>
                    <a:pt x="2421344" y="635000"/>
                  </a:lnTo>
                  <a:lnTo>
                    <a:pt x="2416975" y="622300"/>
                  </a:lnTo>
                  <a:lnTo>
                    <a:pt x="2413139" y="622300"/>
                  </a:lnTo>
                  <a:lnTo>
                    <a:pt x="2405088" y="609600"/>
                  </a:lnTo>
                  <a:lnTo>
                    <a:pt x="2385542" y="571500"/>
                  </a:lnTo>
                  <a:lnTo>
                    <a:pt x="2339543" y="520700"/>
                  </a:lnTo>
                  <a:lnTo>
                    <a:pt x="2261527" y="444500"/>
                  </a:lnTo>
                  <a:lnTo>
                    <a:pt x="2235530" y="419100"/>
                  </a:lnTo>
                  <a:lnTo>
                    <a:pt x="2210612" y="406400"/>
                  </a:lnTo>
                  <a:lnTo>
                    <a:pt x="2205253" y="393700"/>
                  </a:lnTo>
                  <a:lnTo>
                    <a:pt x="2194102" y="393700"/>
                  </a:lnTo>
                  <a:lnTo>
                    <a:pt x="2188743" y="381000"/>
                  </a:lnTo>
                  <a:lnTo>
                    <a:pt x="2177237" y="381000"/>
                  </a:lnTo>
                  <a:lnTo>
                    <a:pt x="2171585" y="368300"/>
                  </a:lnTo>
                  <a:lnTo>
                    <a:pt x="2155367" y="368300"/>
                  </a:lnTo>
                  <a:lnTo>
                    <a:pt x="2144001" y="355600"/>
                  </a:lnTo>
                  <a:lnTo>
                    <a:pt x="2142566" y="355600"/>
                  </a:lnTo>
                  <a:lnTo>
                    <a:pt x="2130615" y="342900"/>
                  </a:lnTo>
                  <a:lnTo>
                    <a:pt x="2128672" y="342900"/>
                  </a:lnTo>
                  <a:lnTo>
                    <a:pt x="2138248" y="355600"/>
                  </a:lnTo>
                  <a:lnTo>
                    <a:pt x="2132647" y="355600"/>
                  </a:lnTo>
                  <a:lnTo>
                    <a:pt x="2121712" y="342900"/>
                  </a:lnTo>
                  <a:lnTo>
                    <a:pt x="2111641" y="342900"/>
                  </a:lnTo>
                  <a:lnTo>
                    <a:pt x="2101926" y="330200"/>
                  </a:lnTo>
                  <a:lnTo>
                    <a:pt x="2093226" y="330200"/>
                  </a:lnTo>
                  <a:lnTo>
                    <a:pt x="2093226" y="342900"/>
                  </a:lnTo>
                  <a:lnTo>
                    <a:pt x="2090597" y="342900"/>
                  </a:lnTo>
                  <a:lnTo>
                    <a:pt x="2089772" y="342900"/>
                  </a:lnTo>
                  <a:lnTo>
                    <a:pt x="2074532" y="330200"/>
                  </a:lnTo>
                  <a:lnTo>
                    <a:pt x="2081110" y="330200"/>
                  </a:lnTo>
                  <a:lnTo>
                    <a:pt x="2093226" y="342900"/>
                  </a:lnTo>
                  <a:lnTo>
                    <a:pt x="2093226" y="330200"/>
                  </a:lnTo>
                  <a:lnTo>
                    <a:pt x="2086394" y="330200"/>
                  </a:lnTo>
                  <a:lnTo>
                    <a:pt x="2080577" y="317500"/>
                  </a:lnTo>
                  <a:lnTo>
                    <a:pt x="2073668" y="314909"/>
                  </a:lnTo>
                  <a:lnTo>
                    <a:pt x="2073668" y="330200"/>
                  </a:lnTo>
                  <a:lnTo>
                    <a:pt x="2072843" y="330200"/>
                  </a:lnTo>
                  <a:lnTo>
                    <a:pt x="2055164" y="318033"/>
                  </a:lnTo>
                  <a:lnTo>
                    <a:pt x="2073668" y="330200"/>
                  </a:lnTo>
                  <a:lnTo>
                    <a:pt x="2073668" y="314909"/>
                  </a:lnTo>
                  <a:lnTo>
                    <a:pt x="2046808" y="304800"/>
                  </a:lnTo>
                  <a:lnTo>
                    <a:pt x="2041728" y="304800"/>
                  </a:lnTo>
                  <a:lnTo>
                    <a:pt x="2054352" y="317500"/>
                  </a:lnTo>
                  <a:lnTo>
                    <a:pt x="2049208" y="317500"/>
                  </a:lnTo>
                  <a:lnTo>
                    <a:pt x="2059063" y="330200"/>
                  </a:lnTo>
                  <a:lnTo>
                    <a:pt x="2058416" y="330200"/>
                  </a:lnTo>
                  <a:lnTo>
                    <a:pt x="2043049" y="318401"/>
                  </a:lnTo>
                  <a:lnTo>
                    <a:pt x="2052777" y="330200"/>
                  </a:lnTo>
                  <a:lnTo>
                    <a:pt x="2050326" y="330200"/>
                  </a:lnTo>
                  <a:lnTo>
                    <a:pt x="2028825" y="317500"/>
                  </a:lnTo>
                  <a:lnTo>
                    <a:pt x="2019579" y="304800"/>
                  </a:lnTo>
                  <a:lnTo>
                    <a:pt x="2010270" y="304800"/>
                  </a:lnTo>
                  <a:lnTo>
                    <a:pt x="2000402" y="304800"/>
                  </a:lnTo>
                  <a:lnTo>
                    <a:pt x="1995639" y="298602"/>
                  </a:lnTo>
                  <a:lnTo>
                    <a:pt x="1998052" y="304800"/>
                  </a:lnTo>
                  <a:lnTo>
                    <a:pt x="1992210" y="304800"/>
                  </a:lnTo>
                  <a:lnTo>
                    <a:pt x="1982762" y="292100"/>
                  </a:lnTo>
                  <a:lnTo>
                    <a:pt x="1977009" y="292100"/>
                  </a:lnTo>
                  <a:lnTo>
                    <a:pt x="1988007" y="304800"/>
                  </a:lnTo>
                  <a:lnTo>
                    <a:pt x="2008720" y="317500"/>
                  </a:lnTo>
                  <a:lnTo>
                    <a:pt x="2018436" y="317500"/>
                  </a:lnTo>
                  <a:lnTo>
                    <a:pt x="2027491" y="330200"/>
                  </a:lnTo>
                  <a:lnTo>
                    <a:pt x="2043023" y="330200"/>
                  </a:lnTo>
                  <a:lnTo>
                    <a:pt x="2049500" y="342900"/>
                  </a:lnTo>
                  <a:lnTo>
                    <a:pt x="2096287" y="368300"/>
                  </a:lnTo>
                  <a:lnTo>
                    <a:pt x="2141563" y="393700"/>
                  </a:lnTo>
                  <a:lnTo>
                    <a:pt x="2185111" y="431800"/>
                  </a:lnTo>
                  <a:lnTo>
                    <a:pt x="2226716" y="457200"/>
                  </a:lnTo>
                  <a:lnTo>
                    <a:pt x="2268778" y="495300"/>
                  </a:lnTo>
                  <a:lnTo>
                    <a:pt x="2306840" y="533400"/>
                  </a:lnTo>
                  <a:lnTo>
                    <a:pt x="2340800" y="584200"/>
                  </a:lnTo>
                  <a:lnTo>
                    <a:pt x="2370556" y="622300"/>
                  </a:lnTo>
                  <a:lnTo>
                    <a:pt x="2374011" y="622300"/>
                  </a:lnTo>
                  <a:lnTo>
                    <a:pt x="2380704" y="635000"/>
                  </a:lnTo>
                  <a:lnTo>
                    <a:pt x="2386965" y="647700"/>
                  </a:lnTo>
                  <a:lnTo>
                    <a:pt x="2392781" y="660400"/>
                  </a:lnTo>
                  <a:lnTo>
                    <a:pt x="2398179" y="673100"/>
                  </a:lnTo>
                  <a:lnTo>
                    <a:pt x="2401633" y="685800"/>
                  </a:lnTo>
                  <a:lnTo>
                    <a:pt x="2405088" y="685800"/>
                  </a:lnTo>
                  <a:lnTo>
                    <a:pt x="2408542" y="698500"/>
                  </a:lnTo>
                  <a:lnTo>
                    <a:pt x="2410942" y="698500"/>
                  </a:lnTo>
                  <a:lnTo>
                    <a:pt x="2413139" y="711200"/>
                  </a:lnTo>
                  <a:lnTo>
                    <a:pt x="2415336" y="711200"/>
                  </a:lnTo>
                  <a:lnTo>
                    <a:pt x="2417737" y="723900"/>
                  </a:lnTo>
                  <a:lnTo>
                    <a:pt x="2420048" y="723900"/>
                  </a:lnTo>
                  <a:lnTo>
                    <a:pt x="2426512" y="749300"/>
                  </a:lnTo>
                  <a:lnTo>
                    <a:pt x="2432126" y="762000"/>
                  </a:lnTo>
                  <a:lnTo>
                    <a:pt x="2436876" y="787400"/>
                  </a:lnTo>
                  <a:lnTo>
                    <a:pt x="2440762" y="812800"/>
                  </a:lnTo>
                  <a:lnTo>
                    <a:pt x="2447290" y="850900"/>
                  </a:lnTo>
                  <a:lnTo>
                    <a:pt x="2451544" y="889000"/>
                  </a:lnTo>
                  <a:lnTo>
                    <a:pt x="2453868" y="939800"/>
                  </a:lnTo>
                  <a:lnTo>
                    <a:pt x="2454567" y="977900"/>
                  </a:lnTo>
                  <a:lnTo>
                    <a:pt x="2455722" y="977900"/>
                  </a:lnTo>
                  <a:lnTo>
                    <a:pt x="2455697" y="1003300"/>
                  </a:lnTo>
                  <a:lnTo>
                    <a:pt x="2455570" y="1028700"/>
                  </a:lnTo>
                  <a:lnTo>
                    <a:pt x="2454567" y="1066800"/>
                  </a:lnTo>
                  <a:lnTo>
                    <a:pt x="2454567" y="1092200"/>
                  </a:lnTo>
                  <a:lnTo>
                    <a:pt x="2455722" y="1092200"/>
                  </a:lnTo>
                  <a:lnTo>
                    <a:pt x="2455532" y="1104900"/>
                  </a:lnTo>
                  <a:lnTo>
                    <a:pt x="2454745" y="1130300"/>
                  </a:lnTo>
                  <a:lnTo>
                    <a:pt x="2454567" y="1130300"/>
                  </a:lnTo>
                  <a:lnTo>
                    <a:pt x="2454249" y="1181100"/>
                  </a:lnTo>
                  <a:lnTo>
                    <a:pt x="2453995" y="1231900"/>
                  </a:lnTo>
                  <a:lnTo>
                    <a:pt x="2453779" y="1282700"/>
                  </a:lnTo>
                  <a:lnTo>
                    <a:pt x="2453055" y="1498600"/>
                  </a:lnTo>
                  <a:lnTo>
                    <a:pt x="2452890" y="1536700"/>
                  </a:lnTo>
                  <a:lnTo>
                    <a:pt x="2452268" y="1663700"/>
                  </a:lnTo>
                  <a:lnTo>
                    <a:pt x="2452433" y="1689100"/>
                  </a:lnTo>
                  <a:lnTo>
                    <a:pt x="2452700" y="1714500"/>
                  </a:lnTo>
                  <a:lnTo>
                    <a:pt x="2452751" y="1752600"/>
                  </a:lnTo>
                  <a:lnTo>
                    <a:pt x="2450795" y="1816100"/>
                  </a:lnTo>
                  <a:lnTo>
                    <a:pt x="2448242" y="1866900"/>
                  </a:lnTo>
                  <a:lnTo>
                    <a:pt x="2444826" y="1917700"/>
                  </a:lnTo>
                  <a:lnTo>
                    <a:pt x="2440762" y="1955800"/>
                  </a:lnTo>
                  <a:lnTo>
                    <a:pt x="2442362" y="1955800"/>
                  </a:lnTo>
                  <a:lnTo>
                    <a:pt x="2442337" y="1968500"/>
                  </a:lnTo>
                  <a:lnTo>
                    <a:pt x="2441244" y="1993900"/>
                  </a:lnTo>
                  <a:lnTo>
                    <a:pt x="2439606" y="2019300"/>
                  </a:lnTo>
                  <a:lnTo>
                    <a:pt x="2437803" y="2032000"/>
                  </a:lnTo>
                  <a:lnTo>
                    <a:pt x="2436444" y="2044700"/>
                  </a:lnTo>
                  <a:lnTo>
                    <a:pt x="2436368" y="2057400"/>
                  </a:lnTo>
                  <a:lnTo>
                    <a:pt x="2438450" y="2057400"/>
                  </a:lnTo>
                  <a:lnTo>
                    <a:pt x="2432812" y="2082800"/>
                  </a:lnTo>
                  <a:lnTo>
                    <a:pt x="2426081" y="2108200"/>
                  </a:lnTo>
                  <a:lnTo>
                    <a:pt x="2420658" y="2133600"/>
                  </a:lnTo>
                  <a:lnTo>
                    <a:pt x="2418892" y="2146300"/>
                  </a:lnTo>
                  <a:lnTo>
                    <a:pt x="2419312" y="2146300"/>
                  </a:lnTo>
                  <a:lnTo>
                    <a:pt x="2418753" y="2159000"/>
                  </a:lnTo>
                  <a:lnTo>
                    <a:pt x="2417114" y="2171700"/>
                  </a:lnTo>
                  <a:lnTo>
                    <a:pt x="2414295" y="2184400"/>
                  </a:lnTo>
                  <a:lnTo>
                    <a:pt x="2412327" y="2184400"/>
                  </a:lnTo>
                  <a:lnTo>
                    <a:pt x="2409825" y="2197100"/>
                  </a:lnTo>
                  <a:lnTo>
                    <a:pt x="2406688" y="2209800"/>
                  </a:lnTo>
                  <a:lnTo>
                    <a:pt x="2402789" y="2222500"/>
                  </a:lnTo>
                  <a:lnTo>
                    <a:pt x="2400846" y="2222500"/>
                  </a:lnTo>
                  <a:lnTo>
                    <a:pt x="2398471" y="2235200"/>
                  </a:lnTo>
                  <a:lnTo>
                    <a:pt x="2395664" y="2235200"/>
                  </a:lnTo>
                  <a:lnTo>
                    <a:pt x="2392426" y="2247900"/>
                  </a:lnTo>
                  <a:lnTo>
                    <a:pt x="2389619" y="2247900"/>
                  </a:lnTo>
                  <a:lnTo>
                    <a:pt x="2386380" y="2260600"/>
                  </a:lnTo>
                  <a:lnTo>
                    <a:pt x="2382710" y="2273300"/>
                  </a:lnTo>
                  <a:lnTo>
                    <a:pt x="2378621" y="2273300"/>
                  </a:lnTo>
                  <a:lnTo>
                    <a:pt x="2375141" y="2286000"/>
                  </a:lnTo>
                  <a:lnTo>
                    <a:pt x="2376182" y="2286000"/>
                  </a:lnTo>
                  <a:lnTo>
                    <a:pt x="2392565" y="2260600"/>
                  </a:lnTo>
                  <a:lnTo>
                    <a:pt x="2413266" y="2209800"/>
                  </a:lnTo>
                  <a:lnTo>
                    <a:pt x="2430399" y="2159000"/>
                  </a:lnTo>
                  <a:lnTo>
                    <a:pt x="2444102" y="2108200"/>
                  </a:lnTo>
                  <a:lnTo>
                    <a:pt x="2454567" y="2057400"/>
                  </a:lnTo>
                  <a:lnTo>
                    <a:pt x="2462441" y="2006600"/>
                  </a:lnTo>
                  <a:lnTo>
                    <a:pt x="2468372" y="1955800"/>
                  </a:lnTo>
                  <a:lnTo>
                    <a:pt x="2472740" y="1892300"/>
                  </a:lnTo>
                  <a:lnTo>
                    <a:pt x="2475712" y="1841500"/>
                  </a:lnTo>
                  <a:lnTo>
                    <a:pt x="2477605" y="1790700"/>
                  </a:lnTo>
                  <a:lnTo>
                    <a:pt x="2478735" y="1739900"/>
                  </a:lnTo>
                  <a:lnTo>
                    <a:pt x="2479776" y="1689100"/>
                  </a:lnTo>
                  <a:lnTo>
                    <a:pt x="2482291" y="1587500"/>
                  </a:lnTo>
                  <a:lnTo>
                    <a:pt x="2483332" y="1536700"/>
                  </a:lnTo>
                  <a:lnTo>
                    <a:pt x="2483497" y="1511300"/>
                  </a:lnTo>
                  <a:lnTo>
                    <a:pt x="2483929" y="1473200"/>
                  </a:lnTo>
                  <a:lnTo>
                    <a:pt x="2484615" y="1422400"/>
                  </a:lnTo>
                  <a:lnTo>
                    <a:pt x="2485491" y="1371600"/>
                  </a:lnTo>
                  <a:lnTo>
                    <a:pt x="2486545" y="1308100"/>
                  </a:lnTo>
                  <a:lnTo>
                    <a:pt x="2490241" y="1104900"/>
                  </a:lnTo>
                  <a:lnTo>
                    <a:pt x="2491308" y="1054100"/>
                  </a:lnTo>
                  <a:lnTo>
                    <a:pt x="2491905" y="1003300"/>
                  </a:lnTo>
                  <a:close/>
                </a:path>
              </a:pathLst>
            </a:custGeom>
            <a:solidFill>
              <a:srgbClr val="4A58AB"/>
            </a:solidFill>
          </p:spPr>
          <p:txBody>
            <a:bodyPr wrap="square" lIns="0" tIns="0" rIns="0" bIns="0" rtlCol="0"/>
            <a:lstStyle/>
            <a:p>
              <a:endParaRPr/>
            </a:p>
          </p:txBody>
        </p:sp>
        <p:pic>
          <p:nvPicPr>
            <p:cNvPr id="11" name="object 11"/>
            <p:cNvPicPr/>
            <p:nvPr/>
          </p:nvPicPr>
          <p:blipFill>
            <a:blip r:embed="rId4" cstate="print"/>
            <a:stretch>
              <a:fillRect/>
            </a:stretch>
          </p:blipFill>
          <p:spPr>
            <a:xfrm>
              <a:off x="5269209" y="8708963"/>
              <a:ext cx="198144" cy="221858"/>
            </a:xfrm>
            <a:prstGeom prst="rect">
              <a:avLst/>
            </a:prstGeom>
          </p:spPr>
        </p:pic>
        <p:sp>
          <p:nvSpPr>
            <p:cNvPr id="12" name="object 12"/>
            <p:cNvSpPr/>
            <p:nvPr/>
          </p:nvSpPr>
          <p:spPr>
            <a:xfrm>
              <a:off x="5390032" y="8176741"/>
              <a:ext cx="247015" cy="717550"/>
            </a:xfrm>
            <a:custGeom>
              <a:avLst/>
              <a:gdLst/>
              <a:ahLst/>
              <a:cxnLst/>
              <a:rect l="l" t="t" r="r" b="b"/>
              <a:pathLst>
                <a:path w="247014" h="717550">
                  <a:moveTo>
                    <a:pt x="29921" y="18389"/>
                  </a:moveTo>
                  <a:lnTo>
                    <a:pt x="29057" y="19672"/>
                  </a:lnTo>
                  <a:lnTo>
                    <a:pt x="27800" y="21501"/>
                  </a:lnTo>
                  <a:lnTo>
                    <a:pt x="29197" y="19786"/>
                  </a:lnTo>
                  <a:lnTo>
                    <a:pt x="29921" y="18389"/>
                  </a:lnTo>
                  <a:close/>
                </a:path>
                <a:path w="247014" h="717550">
                  <a:moveTo>
                    <a:pt x="64122" y="44932"/>
                  </a:moveTo>
                  <a:lnTo>
                    <a:pt x="63296" y="43675"/>
                  </a:lnTo>
                  <a:lnTo>
                    <a:pt x="58686" y="39077"/>
                  </a:lnTo>
                  <a:lnTo>
                    <a:pt x="57543" y="39077"/>
                  </a:lnTo>
                  <a:lnTo>
                    <a:pt x="64122" y="44932"/>
                  </a:lnTo>
                  <a:close/>
                </a:path>
                <a:path w="247014" h="717550">
                  <a:moveTo>
                    <a:pt x="65595" y="47129"/>
                  </a:moveTo>
                  <a:lnTo>
                    <a:pt x="65036" y="45745"/>
                  </a:lnTo>
                  <a:lnTo>
                    <a:pt x="64122" y="44932"/>
                  </a:lnTo>
                  <a:lnTo>
                    <a:pt x="65595" y="47129"/>
                  </a:lnTo>
                  <a:close/>
                </a:path>
                <a:path w="247014" h="717550">
                  <a:moveTo>
                    <a:pt x="72504" y="334505"/>
                  </a:moveTo>
                  <a:lnTo>
                    <a:pt x="72263" y="332206"/>
                  </a:lnTo>
                  <a:lnTo>
                    <a:pt x="69367" y="304622"/>
                  </a:lnTo>
                  <a:lnTo>
                    <a:pt x="65455" y="274739"/>
                  </a:lnTo>
                  <a:lnTo>
                    <a:pt x="61328" y="244957"/>
                  </a:lnTo>
                  <a:lnTo>
                    <a:pt x="57543" y="214960"/>
                  </a:lnTo>
                  <a:lnTo>
                    <a:pt x="55600" y="206413"/>
                  </a:lnTo>
                  <a:lnTo>
                    <a:pt x="53225" y="192252"/>
                  </a:lnTo>
                  <a:lnTo>
                    <a:pt x="50419" y="174218"/>
                  </a:lnTo>
                  <a:lnTo>
                    <a:pt x="47180" y="154038"/>
                  </a:lnTo>
                  <a:lnTo>
                    <a:pt x="44475" y="133337"/>
                  </a:lnTo>
                  <a:lnTo>
                    <a:pt x="41859" y="113652"/>
                  </a:lnTo>
                  <a:lnTo>
                    <a:pt x="39903" y="97294"/>
                  </a:lnTo>
                  <a:lnTo>
                    <a:pt x="39204" y="87363"/>
                  </a:lnTo>
                  <a:lnTo>
                    <a:pt x="39128" y="85064"/>
                  </a:lnTo>
                  <a:lnTo>
                    <a:pt x="39128" y="39077"/>
                  </a:lnTo>
                  <a:lnTo>
                    <a:pt x="39128" y="34480"/>
                  </a:lnTo>
                  <a:lnTo>
                    <a:pt x="37973" y="35636"/>
                  </a:lnTo>
                  <a:lnTo>
                    <a:pt x="36830" y="37934"/>
                  </a:lnTo>
                  <a:lnTo>
                    <a:pt x="34518" y="39077"/>
                  </a:lnTo>
                  <a:lnTo>
                    <a:pt x="35674" y="34480"/>
                  </a:lnTo>
                  <a:lnTo>
                    <a:pt x="37934" y="31089"/>
                  </a:lnTo>
                  <a:lnTo>
                    <a:pt x="37973" y="28740"/>
                  </a:lnTo>
                  <a:lnTo>
                    <a:pt x="38265" y="27584"/>
                  </a:lnTo>
                  <a:lnTo>
                    <a:pt x="40271" y="19532"/>
                  </a:lnTo>
                  <a:lnTo>
                    <a:pt x="36830" y="22987"/>
                  </a:lnTo>
                  <a:lnTo>
                    <a:pt x="31076" y="25285"/>
                  </a:lnTo>
                  <a:lnTo>
                    <a:pt x="28765" y="27584"/>
                  </a:lnTo>
                  <a:lnTo>
                    <a:pt x="28765" y="26441"/>
                  </a:lnTo>
                  <a:lnTo>
                    <a:pt x="28765" y="22987"/>
                  </a:lnTo>
                  <a:lnTo>
                    <a:pt x="25311" y="26441"/>
                  </a:lnTo>
                  <a:lnTo>
                    <a:pt x="26035" y="24269"/>
                  </a:lnTo>
                  <a:lnTo>
                    <a:pt x="26797" y="22987"/>
                  </a:lnTo>
                  <a:lnTo>
                    <a:pt x="27800" y="21501"/>
                  </a:lnTo>
                  <a:lnTo>
                    <a:pt x="26974" y="22479"/>
                  </a:lnTo>
                  <a:lnTo>
                    <a:pt x="26466" y="22987"/>
                  </a:lnTo>
                  <a:lnTo>
                    <a:pt x="24168" y="27584"/>
                  </a:lnTo>
                  <a:lnTo>
                    <a:pt x="24168" y="26441"/>
                  </a:lnTo>
                  <a:lnTo>
                    <a:pt x="24168" y="25285"/>
                  </a:lnTo>
                  <a:lnTo>
                    <a:pt x="26466" y="21844"/>
                  </a:lnTo>
                  <a:lnTo>
                    <a:pt x="28765" y="14935"/>
                  </a:lnTo>
                  <a:lnTo>
                    <a:pt x="26466" y="14935"/>
                  </a:lnTo>
                  <a:lnTo>
                    <a:pt x="24511" y="17881"/>
                  </a:lnTo>
                  <a:lnTo>
                    <a:pt x="24511" y="19824"/>
                  </a:lnTo>
                  <a:lnTo>
                    <a:pt x="21869" y="26441"/>
                  </a:lnTo>
                  <a:lnTo>
                    <a:pt x="20713" y="25285"/>
                  </a:lnTo>
                  <a:lnTo>
                    <a:pt x="20713" y="22987"/>
                  </a:lnTo>
                  <a:lnTo>
                    <a:pt x="24511" y="19824"/>
                  </a:lnTo>
                  <a:lnTo>
                    <a:pt x="24511" y="17881"/>
                  </a:lnTo>
                  <a:lnTo>
                    <a:pt x="24168" y="18389"/>
                  </a:lnTo>
                  <a:lnTo>
                    <a:pt x="23012" y="19532"/>
                  </a:lnTo>
                  <a:lnTo>
                    <a:pt x="26060" y="12636"/>
                  </a:lnTo>
                  <a:lnTo>
                    <a:pt x="26835" y="10337"/>
                  </a:lnTo>
                  <a:lnTo>
                    <a:pt x="27622" y="8039"/>
                  </a:lnTo>
                  <a:lnTo>
                    <a:pt x="26581" y="6934"/>
                  </a:lnTo>
                  <a:lnTo>
                    <a:pt x="21869" y="10337"/>
                  </a:lnTo>
                  <a:lnTo>
                    <a:pt x="24168" y="6896"/>
                  </a:lnTo>
                  <a:lnTo>
                    <a:pt x="25704" y="5740"/>
                  </a:lnTo>
                  <a:lnTo>
                    <a:pt x="28765" y="3441"/>
                  </a:lnTo>
                  <a:lnTo>
                    <a:pt x="31064" y="0"/>
                  </a:lnTo>
                  <a:lnTo>
                    <a:pt x="25311" y="5740"/>
                  </a:lnTo>
                  <a:lnTo>
                    <a:pt x="27152" y="3441"/>
                  </a:lnTo>
                  <a:lnTo>
                    <a:pt x="29921" y="0"/>
                  </a:lnTo>
                  <a:lnTo>
                    <a:pt x="28765" y="0"/>
                  </a:lnTo>
                  <a:lnTo>
                    <a:pt x="26466" y="2298"/>
                  </a:lnTo>
                  <a:lnTo>
                    <a:pt x="24168" y="3441"/>
                  </a:lnTo>
                  <a:lnTo>
                    <a:pt x="27622" y="0"/>
                  </a:lnTo>
                  <a:lnTo>
                    <a:pt x="26466" y="0"/>
                  </a:lnTo>
                  <a:lnTo>
                    <a:pt x="25311" y="1143"/>
                  </a:lnTo>
                  <a:lnTo>
                    <a:pt x="23012" y="2298"/>
                  </a:lnTo>
                  <a:lnTo>
                    <a:pt x="18415" y="5740"/>
                  </a:lnTo>
                  <a:lnTo>
                    <a:pt x="2019" y="49860"/>
                  </a:lnTo>
                  <a:lnTo>
                    <a:pt x="825" y="68414"/>
                  </a:lnTo>
                  <a:lnTo>
                    <a:pt x="1155" y="86207"/>
                  </a:lnTo>
                  <a:lnTo>
                    <a:pt x="2298" y="86207"/>
                  </a:lnTo>
                  <a:lnTo>
                    <a:pt x="2298" y="85064"/>
                  </a:lnTo>
                  <a:lnTo>
                    <a:pt x="3454" y="87363"/>
                  </a:lnTo>
                  <a:lnTo>
                    <a:pt x="4597" y="93103"/>
                  </a:lnTo>
                  <a:lnTo>
                    <a:pt x="2298" y="97701"/>
                  </a:lnTo>
                  <a:lnTo>
                    <a:pt x="3454" y="103454"/>
                  </a:lnTo>
                  <a:lnTo>
                    <a:pt x="4597" y="103454"/>
                  </a:lnTo>
                  <a:lnTo>
                    <a:pt x="4597" y="117246"/>
                  </a:lnTo>
                  <a:lnTo>
                    <a:pt x="6896" y="133248"/>
                  </a:lnTo>
                  <a:lnTo>
                    <a:pt x="9207" y="141389"/>
                  </a:lnTo>
                  <a:lnTo>
                    <a:pt x="10350" y="141389"/>
                  </a:lnTo>
                  <a:lnTo>
                    <a:pt x="11506" y="144830"/>
                  </a:lnTo>
                  <a:lnTo>
                    <a:pt x="11506" y="156337"/>
                  </a:lnTo>
                  <a:lnTo>
                    <a:pt x="12661" y="157480"/>
                  </a:lnTo>
                  <a:lnTo>
                    <a:pt x="12661" y="163233"/>
                  </a:lnTo>
                  <a:lnTo>
                    <a:pt x="16992" y="180873"/>
                  </a:lnTo>
                  <a:lnTo>
                    <a:pt x="21437" y="199148"/>
                  </a:lnTo>
                  <a:lnTo>
                    <a:pt x="26085" y="217868"/>
                  </a:lnTo>
                  <a:lnTo>
                    <a:pt x="31064" y="236804"/>
                  </a:lnTo>
                  <a:lnTo>
                    <a:pt x="33375" y="242544"/>
                  </a:lnTo>
                  <a:lnTo>
                    <a:pt x="34518" y="247142"/>
                  </a:lnTo>
                  <a:lnTo>
                    <a:pt x="37973" y="279336"/>
                  </a:lnTo>
                  <a:lnTo>
                    <a:pt x="41427" y="280987"/>
                  </a:lnTo>
                  <a:lnTo>
                    <a:pt x="44881" y="286512"/>
                  </a:lnTo>
                  <a:lnTo>
                    <a:pt x="48336" y="291617"/>
                  </a:lnTo>
                  <a:lnTo>
                    <a:pt x="51790" y="291973"/>
                  </a:lnTo>
                  <a:lnTo>
                    <a:pt x="51790" y="297726"/>
                  </a:lnTo>
                  <a:lnTo>
                    <a:pt x="52933" y="304622"/>
                  </a:lnTo>
                  <a:lnTo>
                    <a:pt x="54089" y="305777"/>
                  </a:lnTo>
                  <a:lnTo>
                    <a:pt x="58686" y="306920"/>
                  </a:lnTo>
                  <a:lnTo>
                    <a:pt x="63296" y="310375"/>
                  </a:lnTo>
                  <a:lnTo>
                    <a:pt x="67894" y="323011"/>
                  </a:lnTo>
                  <a:lnTo>
                    <a:pt x="69049" y="328764"/>
                  </a:lnTo>
                  <a:lnTo>
                    <a:pt x="69049" y="339102"/>
                  </a:lnTo>
                  <a:lnTo>
                    <a:pt x="70192" y="341401"/>
                  </a:lnTo>
                  <a:lnTo>
                    <a:pt x="71348" y="332206"/>
                  </a:lnTo>
                  <a:lnTo>
                    <a:pt x="72504" y="334505"/>
                  </a:lnTo>
                  <a:close/>
                </a:path>
                <a:path w="247014" h="717550">
                  <a:moveTo>
                    <a:pt x="84988" y="700062"/>
                  </a:moveTo>
                  <a:lnTo>
                    <a:pt x="83997" y="700062"/>
                  </a:lnTo>
                  <a:lnTo>
                    <a:pt x="80556" y="702360"/>
                  </a:lnTo>
                  <a:lnTo>
                    <a:pt x="80556" y="703503"/>
                  </a:lnTo>
                  <a:lnTo>
                    <a:pt x="84988" y="700062"/>
                  </a:lnTo>
                  <a:close/>
                </a:path>
                <a:path w="247014" h="717550">
                  <a:moveTo>
                    <a:pt x="86956" y="392518"/>
                  </a:moveTo>
                  <a:lnTo>
                    <a:pt x="86410" y="392366"/>
                  </a:lnTo>
                  <a:lnTo>
                    <a:pt x="85852" y="392214"/>
                  </a:lnTo>
                  <a:lnTo>
                    <a:pt x="85153" y="391985"/>
                  </a:lnTo>
                  <a:lnTo>
                    <a:pt x="85153" y="392290"/>
                  </a:lnTo>
                  <a:lnTo>
                    <a:pt x="85915" y="392430"/>
                  </a:lnTo>
                  <a:lnTo>
                    <a:pt x="86956" y="392518"/>
                  </a:lnTo>
                  <a:close/>
                </a:path>
                <a:path w="247014" h="717550">
                  <a:moveTo>
                    <a:pt x="88607" y="697763"/>
                  </a:moveTo>
                  <a:lnTo>
                    <a:pt x="87642" y="698004"/>
                  </a:lnTo>
                  <a:lnTo>
                    <a:pt x="84988" y="700062"/>
                  </a:lnTo>
                  <a:lnTo>
                    <a:pt x="85153" y="700062"/>
                  </a:lnTo>
                  <a:lnTo>
                    <a:pt x="88607" y="697763"/>
                  </a:lnTo>
                  <a:close/>
                </a:path>
                <a:path w="247014" h="717550">
                  <a:moveTo>
                    <a:pt x="92938" y="393128"/>
                  </a:moveTo>
                  <a:lnTo>
                    <a:pt x="91706" y="392671"/>
                  </a:lnTo>
                  <a:lnTo>
                    <a:pt x="88849" y="392684"/>
                  </a:lnTo>
                  <a:lnTo>
                    <a:pt x="86956" y="392518"/>
                  </a:lnTo>
                  <a:lnTo>
                    <a:pt x="89039" y="393077"/>
                  </a:lnTo>
                  <a:lnTo>
                    <a:pt x="90398" y="393128"/>
                  </a:lnTo>
                  <a:lnTo>
                    <a:pt x="92938" y="393128"/>
                  </a:lnTo>
                  <a:close/>
                </a:path>
                <a:path w="247014" h="717550">
                  <a:moveTo>
                    <a:pt x="94729" y="712724"/>
                  </a:moveTo>
                  <a:lnTo>
                    <a:pt x="81089" y="712724"/>
                  </a:lnTo>
                  <a:lnTo>
                    <a:pt x="80467" y="713143"/>
                  </a:lnTo>
                  <a:lnTo>
                    <a:pt x="76987" y="714171"/>
                  </a:lnTo>
                  <a:lnTo>
                    <a:pt x="73545" y="715035"/>
                  </a:lnTo>
                  <a:lnTo>
                    <a:pt x="70192" y="716153"/>
                  </a:lnTo>
                  <a:lnTo>
                    <a:pt x="73647" y="716153"/>
                  </a:lnTo>
                  <a:lnTo>
                    <a:pt x="74803" y="714997"/>
                  </a:lnTo>
                  <a:lnTo>
                    <a:pt x="77101" y="714997"/>
                  </a:lnTo>
                  <a:lnTo>
                    <a:pt x="72491" y="717296"/>
                  </a:lnTo>
                  <a:lnTo>
                    <a:pt x="77101" y="717296"/>
                  </a:lnTo>
                  <a:lnTo>
                    <a:pt x="82854" y="716153"/>
                  </a:lnTo>
                  <a:lnTo>
                    <a:pt x="89763" y="716153"/>
                  </a:lnTo>
                  <a:lnTo>
                    <a:pt x="90906" y="714997"/>
                  </a:lnTo>
                  <a:lnTo>
                    <a:pt x="92062" y="713854"/>
                  </a:lnTo>
                  <a:lnTo>
                    <a:pt x="94729" y="712724"/>
                  </a:lnTo>
                  <a:close/>
                </a:path>
                <a:path w="247014" h="717550">
                  <a:moveTo>
                    <a:pt x="166598" y="401180"/>
                  </a:moveTo>
                  <a:lnTo>
                    <a:pt x="166014" y="400659"/>
                  </a:lnTo>
                  <a:lnTo>
                    <a:pt x="161112" y="396582"/>
                  </a:lnTo>
                  <a:lnTo>
                    <a:pt x="158800" y="395427"/>
                  </a:lnTo>
                  <a:lnTo>
                    <a:pt x="155244" y="393128"/>
                  </a:lnTo>
                  <a:lnTo>
                    <a:pt x="148590" y="388835"/>
                  </a:lnTo>
                  <a:lnTo>
                    <a:pt x="137515" y="383222"/>
                  </a:lnTo>
                  <a:lnTo>
                    <a:pt x="130162" y="380492"/>
                  </a:lnTo>
                  <a:lnTo>
                    <a:pt x="126441" y="379107"/>
                  </a:lnTo>
                  <a:lnTo>
                    <a:pt x="110477" y="375894"/>
                  </a:lnTo>
                  <a:lnTo>
                    <a:pt x="103568" y="377037"/>
                  </a:lnTo>
                  <a:lnTo>
                    <a:pt x="97815" y="377037"/>
                  </a:lnTo>
                  <a:lnTo>
                    <a:pt x="104724" y="380492"/>
                  </a:lnTo>
                  <a:lnTo>
                    <a:pt x="94361" y="378434"/>
                  </a:lnTo>
                  <a:lnTo>
                    <a:pt x="94361" y="395427"/>
                  </a:lnTo>
                  <a:lnTo>
                    <a:pt x="93205" y="397725"/>
                  </a:lnTo>
                  <a:lnTo>
                    <a:pt x="90906" y="397725"/>
                  </a:lnTo>
                  <a:lnTo>
                    <a:pt x="86309" y="395427"/>
                  </a:lnTo>
                  <a:lnTo>
                    <a:pt x="94361" y="395427"/>
                  </a:lnTo>
                  <a:lnTo>
                    <a:pt x="94361" y="378434"/>
                  </a:lnTo>
                  <a:lnTo>
                    <a:pt x="93205" y="378193"/>
                  </a:lnTo>
                  <a:lnTo>
                    <a:pt x="90906" y="379336"/>
                  </a:lnTo>
                  <a:lnTo>
                    <a:pt x="84747" y="380593"/>
                  </a:lnTo>
                  <a:lnTo>
                    <a:pt x="83858" y="382498"/>
                  </a:lnTo>
                  <a:lnTo>
                    <a:pt x="86220" y="384835"/>
                  </a:lnTo>
                  <a:lnTo>
                    <a:pt x="89763" y="387388"/>
                  </a:lnTo>
                  <a:lnTo>
                    <a:pt x="93205" y="389686"/>
                  </a:lnTo>
                  <a:lnTo>
                    <a:pt x="88607" y="390829"/>
                  </a:lnTo>
                  <a:lnTo>
                    <a:pt x="93205" y="393128"/>
                  </a:lnTo>
                  <a:lnTo>
                    <a:pt x="92938" y="393128"/>
                  </a:lnTo>
                  <a:lnTo>
                    <a:pt x="93560" y="393369"/>
                  </a:lnTo>
                  <a:lnTo>
                    <a:pt x="93776" y="393712"/>
                  </a:lnTo>
                  <a:lnTo>
                    <a:pt x="93205" y="394284"/>
                  </a:lnTo>
                  <a:lnTo>
                    <a:pt x="89763" y="393128"/>
                  </a:lnTo>
                  <a:lnTo>
                    <a:pt x="86309" y="394284"/>
                  </a:lnTo>
                  <a:lnTo>
                    <a:pt x="84010" y="394284"/>
                  </a:lnTo>
                  <a:lnTo>
                    <a:pt x="82854" y="394284"/>
                  </a:lnTo>
                  <a:lnTo>
                    <a:pt x="83616" y="395046"/>
                  </a:lnTo>
                  <a:lnTo>
                    <a:pt x="82854" y="396582"/>
                  </a:lnTo>
                  <a:lnTo>
                    <a:pt x="86309" y="397725"/>
                  </a:lnTo>
                  <a:lnTo>
                    <a:pt x="77101" y="397725"/>
                  </a:lnTo>
                  <a:lnTo>
                    <a:pt x="72504" y="401180"/>
                  </a:lnTo>
                  <a:lnTo>
                    <a:pt x="73647" y="401180"/>
                  </a:lnTo>
                  <a:lnTo>
                    <a:pt x="166598" y="401180"/>
                  </a:lnTo>
                  <a:close/>
                </a:path>
                <a:path w="247014" h="717550">
                  <a:moveTo>
                    <a:pt x="186423" y="404634"/>
                  </a:moveTo>
                  <a:lnTo>
                    <a:pt x="185762" y="401180"/>
                  </a:lnTo>
                  <a:lnTo>
                    <a:pt x="179603" y="368782"/>
                  </a:lnTo>
                  <a:lnTo>
                    <a:pt x="171602" y="333362"/>
                  </a:lnTo>
                  <a:lnTo>
                    <a:pt x="154203" y="262089"/>
                  </a:lnTo>
                  <a:lnTo>
                    <a:pt x="146265" y="235089"/>
                  </a:lnTo>
                  <a:lnTo>
                    <a:pt x="133921" y="189242"/>
                  </a:lnTo>
                  <a:lnTo>
                    <a:pt x="130733" y="177025"/>
                  </a:lnTo>
                  <a:lnTo>
                    <a:pt x="121348" y="141008"/>
                  </a:lnTo>
                  <a:lnTo>
                    <a:pt x="114503" y="113804"/>
                  </a:lnTo>
                  <a:lnTo>
                    <a:pt x="112776" y="106908"/>
                  </a:lnTo>
                  <a:lnTo>
                    <a:pt x="111620" y="104609"/>
                  </a:lnTo>
                  <a:lnTo>
                    <a:pt x="102412" y="72415"/>
                  </a:lnTo>
                  <a:lnTo>
                    <a:pt x="98958" y="63220"/>
                  </a:lnTo>
                  <a:lnTo>
                    <a:pt x="94361" y="57467"/>
                  </a:lnTo>
                  <a:lnTo>
                    <a:pt x="90906" y="51727"/>
                  </a:lnTo>
                  <a:lnTo>
                    <a:pt x="89065" y="49428"/>
                  </a:lnTo>
                  <a:lnTo>
                    <a:pt x="81699" y="40233"/>
                  </a:lnTo>
                  <a:lnTo>
                    <a:pt x="82854" y="43675"/>
                  </a:lnTo>
                  <a:lnTo>
                    <a:pt x="83883" y="45745"/>
                  </a:lnTo>
                  <a:lnTo>
                    <a:pt x="84010" y="49428"/>
                  </a:lnTo>
                  <a:lnTo>
                    <a:pt x="83312" y="48272"/>
                  </a:lnTo>
                  <a:lnTo>
                    <a:pt x="80556" y="43675"/>
                  </a:lnTo>
                  <a:lnTo>
                    <a:pt x="77101" y="36779"/>
                  </a:lnTo>
                  <a:lnTo>
                    <a:pt x="73647" y="35636"/>
                  </a:lnTo>
                  <a:lnTo>
                    <a:pt x="67894" y="29883"/>
                  </a:lnTo>
                  <a:lnTo>
                    <a:pt x="65595" y="29883"/>
                  </a:lnTo>
                  <a:lnTo>
                    <a:pt x="65595" y="33337"/>
                  </a:lnTo>
                  <a:lnTo>
                    <a:pt x="66738" y="36779"/>
                  </a:lnTo>
                  <a:lnTo>
                    <a:pt x="66827" y="40487"/>
                  </a:lnTo>
                  <a:lnTo>
                    <a:pt x="67894" y="43675"/>
                  </a:lnTo>
                  <a:lnTo>
                    <a:pt x="63296" y="41376"/>
                  </a:lnTo>
                  <a:lnTo>
                    <a:pt x="65036" y="45745"/>
                  </a:lnTo>
                  <a:lnTo>
                    <a:pt x="67894" y="48272"/>
                  </a:lnTo>
                  <a:lnTo>
                    <a:pt x="63296" y="47129"/>
                  </a:lnTo>
                  <a:lnTo>
                    <a:pt x="62687" y="46228"/>
                  </a:lnTo>
                  <a:lnTo>
                    <a:pt x="62687" y="48882"/>
                  </a:lnTo>
                  <a:lnTo>
                    <a:pt x="62141" y="49428"/>
                  </a:lnTo>
                  <a:lnTo>
                    <a:pt x="61607" y="48895"/>
                  </a:lnTo>
                  <a:lnTo>
                    <a:pt x="60629" y="46774"/>
                  </a:lnTo>
                  <a:lnTo>
                    <a:pt x="59588" y="44831"/>
                  </a:lnTo>
                  <a:lnTo>
                    <a:pt x="59385" y="44475"/>
                  </a:lnTo>
                  <a:lnTo>
                    <a:pt x="61036" y="46634"/>
                  </a:lnTo>
                  <a:lnTo>
                    <a:pt x="62687" y="48882"/>
                  </a:lnTo>
                  <a:lnTo>
                    <a:pt x="62687" y="46228"/>
                  </a:lnTo>
                  <a:lnTo>
                    <a:pt x="61518" y="44475"/>
                  </a:lnTo>
                  <a:lnTo>
                    <a:pt x="60985" y="43675"/>
                  </a:lnTo>
                  <a:lnTo>
                    <a:pt x="57543" y="41376"/>
                  </a:lnTo>
                  <a:lnTo>
                    <a:pt x="56934" y="40487"/>
                  </a:lnTo>
                  <a:lnTo>
                    <a:pt x="55232" y="37934"/>
                  </a:lnTo>
                  <a:lnTo>
                    <a:pt x="55232" y="38493"/>
                  </a:lnTo>
                  <a:lnTo>
                    <a:pt x="55727" y="39408"/>
                  </a:lnTo>
                  <a:lnTo>
                    <a:pt x="56451" y="40487"/>
                  </a:lnTo>
                  <a:lnTo>
                    <a:pt x="56070" y="40233"/>
                  </a:lnTo>
                  <a:lnTo>
                    <a:pt x="55613" y="40043"/>
                  </a:lnTo>
                  <a:lnTo>
                    <a:pt x="55232" y="40233"/>
                  </a:lnTo>
                  <a:lnTo>
                    <a:pt x="57531" y="42532"/>
                  </a:lnTo>
                  <a:lnTo>
                    <a:pt x="58686" y="44831"/>
                  </a:lnTo>
                  <a:lnTo>
                    <a:pt x="56959" y="42532"/>
                  </a:lnTo>
                  <a:lnTo>
                    <a:pt x="55232" y="40233"/>
                  </a:lnTo>
                  <a:lnTo>
                    <a:pt x="50634" y="39077"/>
                  </a:lnTo>
                  <a:lnTo>
                    <a:pt x="49479" y="37934"/>
                  </a:lnTo>
                  <a:lnTo>
                    <a:pt x="47180" y="37934"/>
                  </a:lnTo>
                  <a:lnTo>
                    <a:pt x="48336" y="39077"/>
                  </a:lnTo>
                  <a:lnTo>
                    <a:pt x="50634" y="42532"/>
                  </a:lnTo>
                  <a:lnTo>
                    <a:pt x="47180" y="39077"/>
                  </a:lnTo>
                  <a:lnTo>
                    <a:pt x="44881" y="36779"/>
                  </a:lnTo>
                  <a:lnTo>
                    <a:pt x="41427" y="35636"/>
                  </a:lnTo>
                  <a:lnTo>
                    <a:pt x="42583" y="36779"/>
                  </a:lnTo>
                  <a:lnTo>
                    <a:pt x="41427" y="36779"/>
                  </a:lnTo>
                  <a:lnTo>
                    <a:pt x="41427" y="39077"/>
                  </a:lnTo>
                  <a:lnTo>
                    <a:pt x="42545" y="40195"/>
                  </a:lnTo>
                  <a:lnTo>
                    <a:pt x="42583" y="41376"/>
                  </a:lnTo>
                  <a:lnTo>
                    <a:pt x="44881" y="44831"/>
                  </a:lnTo>
                  <a:lnTo>
                    <a:pt x="46024" y="48272"/>
                  </a:lnTo>
                  <a:lnTo>
                    <a:pt x="47180" y="50571"/>
                  </a:lnTo>
                  <a:lnTo>
                    <a:pt x="56654" y="63385"/>
                  </a:lnTo>
                  <a:lnTo>
                    <a:pt x="63436" y="78879"/>
                  </a:lnTo>
                  <a:lnTo>
                    <a:pt x="68707" y="96329"/>
                  </a:lnTo>
                  <a:lnTo>
                    <a:pt x="73647" y="114947"/>
                  </a:lnTo>
                  <a:lnTo>
                    <a:pt x="74803" y="114947"/>
                  </a:lnTo>
                  <a:lnTo>
                    <a:pt x="74803" y="113804"/>
                  </a:lnTo>
                  <a:lnTo>
                    <a:pt x="75946" y="114947"/>
                  </a:lnTo>
                  <a:lnTo>
                    <a:pt x="78257" y="120700"/>
                  </a:lnTo>
                  <a:lnTo>
                    <a:pt x="77101" y="127596"/>
                  </a:lnTo>
                  <a:lnTo>
                    <a:pt x="79400" y="133337"/>
                  </a:lnTo>
                  <a:lnTo>
                    <a:pt x="80556" y="133337"/>
                  </a:lnTo>
                  <a:lnTo>
                    <a:pt x="81699" y="137934"/>
                  </a:lnTo>
                  <a:lnTo>
                    <a:pt x="81699" y="143687"/>
                  </a:lnTo>
                  <a:lnTo>
                    <a:pt x="82854" y="149440"/>
                  </a:lnTo>
                  <a:lnTo>
                    <a:pt x="84759" y="156514"/>
                  </a:lnTo>
                  <a:lnTo>
                    <a:pt x="89001" y="171094"/>
                  </a:lnTo>
                  <a:lnTo>
                    <a:pt x="90906" y="178168"/>
                  </a:lnTo>
                  <a:lnTo>
                    <a:pt x="92062" y="177025"/>
                  </a:lnTo>
                  <a:lnTo>
                    <a:pt x="92062" y="178168"/>
                  </a:lnTo>
                  <a:lnTo>
                    <a:pt x="93205" y="181622"/>
                  </a:lnTo>
                  <a:lnTo>
                    <a:pt x="95516" y="193116"/>
                  </a:lnTo>
                  <a:lnTo>
                    <a:pt x="96659" y="195414"/>
                  </a:lnTo>
                  <a:lnTo>
                    <a:pt x="96659" y="196570"/>
                  </a:lnTo>
                  <a:lnTo>
                    <a:pt x="97815" y="196570"/>
                  </a:lnTo>
                  <a:lnTo>
                    <a:pt x="97815" y="198869"/>
                  </a:lnTo>
                  <a:lnTo>
                    <a:pt x="98971" y="201168"/>
                  </a:lnTo>
                  <a:lnTo>
                    <a:pt x="98971" y="203466"/>
                  </a:lnTo>
                  <a:lnTo>
                    <a:pt x="106553" y="224383"/>
                  </a:lnTo>
                  <a:lnTo>
                    <a:pt x="113919" y="245846"/>
                  </a:lnTo>
                  <a:lnTo>
                    <a:pt x="121297" y="267957"/>
                  </a:lnTo>
                  <a:lnTo>
                    <a:pt x="131191" y="297726"/>
                  </a:lnTo>
                  <a:lnTo>
                    <a:pt x="134632" y="303466"/>
                  </a:lnTo>
                  <a:lnTo>
                    <a:pt x="136944" y="310375"/>
                  </a:lnTo>
                  <a:lnTo>
                    <a:pt x="138671" y="317804"/>
                  </a:lnTo>
                  <a:lnTo>
                    <a:pt x="142113" y="333971"/>
                  </a:lnTo>
                  <a:lnTo>
                    <a:pt x="143840" y="341401"/>
                  </a:lnTo>
                  <a:lnTo>
                    <a:pt x="147637" y="343395"/>
                  </a:lnTo>
                  <a:lnTo>
                    <a:pt x="151752" y="349592"/>
                  </a:lnTo>
                  <a:lnTo>
                    <a:pt x="155663" y="355142"/>
                  </a:lnTo>
                  <a:lnTo>
                    <a:pt x="158800" y="355206"/>
                  </a:lnTo>
                  <a:lnTo>
                    <a:pt x="159956" y="360946"/>
                  </a:lnTo>
                  <a:lnTo>
                    <a:pt x="162255" y="371297"/>
                  </a:lnTo>
                  <a:lnTo>
                    <a:pt x="163410" y="371297"/>
                  </a:lnTo>
                  <a:lnTo>
                    <a:pt x="167055" y="372745"/>
                  </a:lnTo>
                  <a:lnTo>
                    <a:pt x="171030" y="376034"/>
                  </a:lnTo>
                  <a:lnTo>
                    <a:pt x="175221" y="382130"/>
                  </a:lnTo>
                  <a:lnTo>
                    <a:pt x="179514" y="391985"/>
                  </a:lnTo>
                  <a:lnTo>
                    <a:pt x="181825" y="398881"/>
                  </a:lnTo>
                  <a:lnTo>
                    <a:pt x="181825" y="409232"/>
                  </a:lnTo>
                  <a:lnTo>
                    <a:pt x="182968" y="410375"/>
                  </a:lnTo>
                  <a:lnTo>
                    <a:pt x="185267" y="413829"/>
                  </a:lnTo>
                  <a:lnTo>
                    <a:pt x="184124" y="401180"/>
                  </a:lnTo>
                  <a:lnTo>
                    <a:pt x="186423" y="404634"/>
                  </a:lnTo>
                  <a:close/>
                </a:path>
                <a:path w="247014" h="717550">
                  <a:moveTo>
                    <a:pt x="233133" y="539991"/>
                  </a:moveTo>
                  <a:lnTo>
                    <a:pt x="231305" y="523036"/>
                  </a:lnTo>
                  <a:lnTo>
                    <a:pt x="229031" y="513918"/>
                  </a:lnTo>
                  <a:lnTo>
                    <a:pt x="225259" y="498462"/>
                  </a:lnTo>
                  <a:lnTo>
                    <a:pt x="211531" y="459803"/>
                  </a:lnTo>
                  <a:lnTo>
                    <a:pt x="190004" y="425323"/>
                  </a:lnTo>
                  <a:lnTo>
                    <a:pt x="167881" y="402336"/>
                  </a:lnTo>
                  <a:lnTo>
                    <a:pt x="166725" y="401294"/>
                  </a:lnTo>
                  <a:lnTo>
                    <a:pt x="80556" y="401294"/>
                  </a:lnTo>
                  <a:lnTo>
                    <a:pt x="80556" y="402336"/>
                  </a:lnTo>
                  <a:lnTo>
                    <a:pt x="77101" y="402336"/>
                  </a:lnTo>
                  <a:lnTo>
                    <a:pt x="74510" y="401472"/>
                  </a:lnTo>
                  <a:lnTo>
                    <a:pt x="80556" y="402336"/>
                  </a:lnTo>
                  <a:lnTo>
                    <a:pt x="80556" y="401294"/>
                  </a:lnTo>
                  <a:lnTo>
                    <a:pt x="73977" y="401294"/>
                  </a:lnTo>
                  <a:lnTo>
                    <a:pt x="73304" y="401294"/>
                  </a:lnTo>
                  <a:lnTo>
                    <a:pt x="70192" y="402336"/>
                  </a:lnTo>
                  <a:lnTo>
                    <a:pt x="71348" y="403479"/>
                  </a:lnTo>
                  <a:lnTo>
                    <a:pt x="72504" y="403479"/>
                  </a:lnTo>
                  <a:lnTo>
                    <a:pt x="73647" y="404634"/>
                  </a:lnTo>
                  <a:lnTo>
                    <a:pt x="74803" y="404634"/>
                  </a:lnTo>
                  <a:lnTo>
                    <a:pt x="75946" y="405777"/>
                  </a:lnTo>
                  <a:lnTo>
                    <a:pt x="80556" y="406933"/>
                  </a:lnTo>
                  <a:lnTo>
                    <a:pt x="84010" y="409232"/>
                  </a:lnTo>
                  <a:lnTo>
                    <a:pt x="86309" y="409232"/>
                  </a:lnTo>
                  <a:lnTo>
                    <a:pt x="99199" y="410641"/>
                  </a:lnTo>
                  <a:lnTo>
                    <a:pt x="111772" y="414540"/>
                  </a:lnTo>
                  <a:lnTo>
                    <a:pt x="123685" y="420382"/>
                  </a:lnTo>
                  <a:lnTo>
                    <a:pt x="134632" y="427621"/>
                  </a:lnTo>
                  <a:lnTo>
                    <a:pt x="134632" y="425323"/>
                  </a:lnTo>
                  <a:lnTo>
                    <a:pt x="135788" y="426466"/>
                  </a:lnTo>
                  <a:lnTo>
                    <a:pt x="140385" y="428764"/>
                  </a:lnTo>
                  <a:lnTo>
                    <a:pt x="141541" y="433362"/>
                  </a:lnTo>
                  <a:lnTo>
                    <a:pt x="144995" y="435673"/>
                  </a:lnTo>
                  <a:lnTo>
                    <a:pt x="146151" y="434517"/>
                  </a:lnTo>
                  <a:lnTo>
                    <a:pt x="148450" y="437972"/>
                  </a:lnTo>
                  <a:lnTo>
                    <a:pt x="150749" y="440270"/>
                  </a:lnTo>
                  <a:lnTo>
                    <a:pt x="153047" y="443712"/>
                  </a:lnTo>
                  <a:lnTo>
                    <a:pt x="157657" y="449465"/>
                  </a:lnTo>
                  <a:lnTo>
                    <a:pt x="162255" y="454063"/>
                  </a:lnTo>
                  <a:lnTo>
                    <a:pt x="166865" y="460959"/>
                  </a:lnTo>
                  <a:lnTo>
                    <a:pt x="168008" y="459803"/>
                  </a:lnTo>
                  <a:lnTo>
                    <a:pt x="168008" y="460959"/>
                  </a:lnTo>
                  <a:lnTo>
                    <a:pt x="170307" y="463257"/>
                  </a:lnTo>
                  <a:lnTo>
                    <a:pt x="171462" y="466699"/>
                  </a:lnTo>
                  <a:lnTo>
                    <a:pt x="173761" y="471297"/>
                  </a:lnTo>
                  <a:lnTo>
                    <a:pt x="174917" y="472452"/>
                  </a:lnTo>
                  <a:lnTo>
                    <a:pt x="176060" y="472452"/>
                  </a:lnTo>
                  <a:lnTo>
                    <a:pt x="177215" y="474751"/>
                  </a:lnTo>
                  <a:lnTo>
                    <a:pt x="177215" y="475894"/>
                  </a:lnTo>
                  <a:lnTo>
                    <a:pt x="178371" y="477050"/>
                  </a:lnTo>
                  <a:lnTo>
                    <a:pt x="186347" y="491667"/>
                  </a:lnTo>
                  <a:lnTo>
                    <a:pt x="193040" y="507796"/>
                  </a:lnTo>
                  <a:lnTo>
                    <a:pt x="198437" y="525221"/>
                  </a:lnTo>
                  <a:lnTo>
                    <a:pt x="202539" y="543725"/>
                  </a:lnTo>
                  <a:lnTo>
                    <a:pt x="203682" y="549465"/>
                  </a:lnTo>
                  <a:lnTo>
                    <a:pt x="204838" y="554062"/>
                  </a:lnTo>
                  <a:lnTo>
                    <a:pt x="204838" y="567867"/>
                  </a:lnTo>
                  <a:lnTo>
                    <a:pt x="201383" y="577062"/>
                  </a:lnTo>
                  <a:lnTo>
                    <a:pt x="197929" y="582803"/>
                  </a:lnTo>
                  <a:lnTo>
                    <a:pt x="200228" y="582803"/>
                  </a:lnTo>
                  <a:lnTo>
                    <a:pt x="200113" y="587857"/>
                  </a:lnTo>
                  <a:lnTo>
                    <a:pt x="196773" y="601192"/>
                  </a:lnTo>
                  <a:lnTo>
                    <a:pt x="200228" y="601192"/>
                  </a:lnTo>
                  <a:lnTo>
                    <a:pt x="196773" y="605802"/>
                  </a:lnTo>
                  <a:lnTo>
                    <a:pt x="189877" y="611543"/>
                  </a:lnTo>
                  <a:lnTo>
                    <a:pt x="189877" y="612698"/>
                  </a:lnTo>
                  <a:lnTo>
                    <a:pt x="191020" y="614997"/>
                  </a:lnTo>
                  <a:lnTo>
                    <a:pt x="191020" y="617296"/>
                  </a:lnTo>
                  <a:lnTo>
                    <a:pt x="186474" y="624116"/>
                  </a:lnTo>
                  <a:lnTo>
                    <a:pt x="182968" y="628789"/>
                  </a:lnTo>
                  <a:lnTo>
                    <a:pt x="170434" y="635050"/>
                  </a:lnTo>
                  <a:lnTo>
                    <a:pt x="165773" y="635368"/>
                  </a:lnTo>
                  <a:lnTo>
                    <a:pt x="161569" y="635254"/>
                  </a:lnTo>
                  <a:lnTo>
                    <a:pt x="163550" y="630796"/>
                  </a:lnTo>
                  <a:lnTo>
                    <a:pt x="164553" y="628789"/>
                  </a:lnTo>
                  <a:lnTo>
                    <a:pt x="166243" y="621030"/>
                  </a:lnTo>
                  <a:lnTo>
                    <a:pt x="167716" y="613270"/>
                  </a:lnTo>
                  <a:lnTo>
                    <a:pt x="168770" y="605510"/>
                  </a:lnTo>
                  <a:lnTo>
                    <a:pt x="169164" y="597750"/>
                  </a:lnTo>
                  <a:lnTo>
                    <a:pt x="168008" y="597750"/>
                  </a:lnTo>
                  <a:lnTo>
                    <a:pt x="168008" y="577062"/>
                  </a:lnTo>
                  <a:lnTo>
                    <a:pt x="166852" y="577062"/>
                  </a:lnTo>
                  <a:lnTo>
                    <a:pt x="166852" y="572465"/>
                  </a:lnTo>
                  <a:lnTo>
                    <a:pt x="165709" y="569010"/>
                  </a:lnTo>
                  <a:lnTo>
                    <a:pt x="148450" y="527634"/>
                  </a:lnTo>
                  <a:lnTo>
                    <a:pt x="117373" y="493141"/>
                  </a:lnTo>
                  <a:lnTo>
                    <a:pt x="100114" y="482803"/>
                  </a:lnTo>
                  <a:lnTo>
                    <a:pt x="93891" y="478993"/>
                  </a:lnTo>
                  <a:lnTo>
                    <a:pt x="87452" y="474751"/>
                  </a:lnTo>
                  <a:lnTo>
                    <a:pt x="82219" y="471297"/>
                  </a:lnTo>
                  <a:lnTo>
                    <a:pt x="81013" y="470509"/>
                  </a:lnTo>
                  <a:lnTo>
                    <a:pt x="74803" y="466699"/>
                  </a:lnTo>
                  <a:lnTo>
                    <a:pt x="71107" y="468553"/>
                  </a:lnTo>
                  <a:lnTo>
                    <a:pt x="64300" y="468566"/>
                  </a:lnTo>
                  <a:lnTo>
                    <a:pt x="58127" y="468807"/>
                  </a:lnTo>
                  <a:lnTo>
                    <a:pt x="56388" y="471297"/>
                  </a:lnTo>
                  <a:lnTo>
                    <a:pt x="51777" y="468998"/>
                  </a:lnTo>
                  <a:lnTo>
                    <a:pt x="43726" y="466699"/>
                  </a:lnTo>
                  <a:lnTo>
                    <a:pt x="42570" y="467855"/>
                  </a:lnTo>
                  <a:lnTo>
                    <a:pt x="40271" y="471297"/>
                  </a:lnTo>
                  <a:lnTo>
                    <a:pt x="34518" y="474751"/>
                  </a:lnTo>
                  <a:lnTo>
                    <a:pt x="19558" y="472452"/>
                  </a:lnTo>
                  <a:lnTo>
                    <a:pt x="13804" y="471297"/>
                  </a:lnTo>
                  <a:lnTo>
                    <a:pt x="5753" y="467855"/>
                  </a:lnTo>
                  <a:lnTo>
                    <a:pt x="0" y="467855"/>
                  </a:lnTo>
                  <a:lnTo>
                    <a:pt x="10350" y="472452"/>
                  </a:lnTo>
                  <a:lnTo>
                    <a:pt x="6908" y="472452"/>
                  </a:lnTo>
                  <a:lnTo>
                    <a:pt x="37109" y="482028"/>
                  </a:lnTo>
                  <a:lnTo>
                    <a:pt x="88468" y="507212"/>
                  </a:lnTo>
                  <a:lnTo>
                    <a:pt x="118808" y="544156"/>
                  </a:lnTo>
                  <a:lnTo>
                    <a:pt x="129463" y="587400"/>
                  </a:lnTo>
                  <a:lnTo>
                    <a:pt x="129451" y="597750"/>
                  </a:lnTo>
                  <a:lnTo>
                    <a:pt x="118808" y="636193"/>
                  </a:lnTo>
                  <a:lnTo>
                    <a:pt x="116230" y="640283"/>
                  </a:lnTo>
                  <a:lnTo>
                    <a:pt x="116230" y="641438"/>
                  </a:lnTo>
                  <a:lnTo>
                    <a:pt x="115074" y="641438"/>
                  </a:lnTo>
                  <a:lnTo>
                    <a:pt x="115074" y="642581"/>
                  </a:lnTo>
                  <a:lnTo>
                    <a:pt x="110020" y="650481"/>
                  </a:lnTo>
                  <a:lnTo>
                    <a:pt x="104000" y="658393"/>
                  </a:lnTo>
                  <a:lnTo>
                    <a:pt x="97764" y="665861"/>
                  </a:lnTo>
                  <a:lnTo>
                    <a:pt x="92062" y="672465"/>
                  </a:lnTo>
                  <a:lnTo>
                    <a:pt x="92062" y="698906"/>
                  </a:lnTo>
                  <a:lnTo>
                    <a:pt x="92062" y="700062"/>
                  </a:lnTo>
                  <a:lnTo>
                    <a:pt x="90906" y="701205"/>
                  </a:lnTo>
                  <a:lnTo>
                    <a:pt x="87223" y="702132"/>
                  </a:lnTo>
                  <a:lnTo>
                    <a:pt x="92062" y="698906"/>
                  </a:lnTo>
                  <a:lnTo>
                    <a:pt x="92062" y="672465"/>
                  </a:lnTo>
                  <a:lnTo>
                    <a:pt x="89763" y="677062"/>
                  </a:lnTo>
                  <a:lnTo>
                    <a:pt x="82854" y="683971"/>
                  </a:lnTo>
                  <a:lnTo>
                    <a:pt x="85153" y="682815"/>
                  </a:lnTo>
                  <a:lnTo>
                    <a:pt x="87452" y="682815"/>
                  </a:lnTo>
                  <a:lnTo>
                    <a:pt x="89763" y="681672"/>
                  </a:lnTo>
                  <a:lnTo>
                    <a:pt x="85153" y="685114"/>
                  </a:lnTo>
                  <a:lnTo>
                    <a:pt x="80556" y="687412"/>
                  </a:lnTo>
                  <a:lnTo>
                    <a:pt x="79400" y="688568"/>
                  </a:lnTo>
                  <a:lnTo>
                    <a:pt x="70192" y="695464"/>
                  </a:lnTo>
                  <a:lnTo>
                    <a:pt x="86309" y="695464"/>
                  </a:lnTo>
                  <a:lnTo>
                    <a:pt x="83997" y="698906"/>
                  </a:lnTo>
                  <a:lnTo>
                    <a:pt x="87642" y="698004"/>
                  </a:lnTo>
                  <a:lnTo>
                    <a:pt x="90906" y="695464"/>
                  </a:lnTo>
                  <a:lnTo>
                    <a:pt x="89763" y="698906"/>
                  </a:lnTo>
                  <a:lnTo>
                    <a:pt x="86309" y="700062"/>
                  </a:lnTo>
                  <a:lnTo>
                    <a:pt x="83235" y="703122"/>
                  </a:lnTo>
                  <a:lnTo>
                    <a:pt x="81699" y="703503"/>
                  </a:lnTo>
                  <a:lnTo>
                    <a:pt x="81699" y="703884"/>
                  </a:lnTo>
                  <a:lnTo>
                    <a:pt x="79400" y="704659"/>
                  </a:lnTo>
                  <a:lnTo>
                    <a:pt x="81699" y="705802"/>
                  </a:lnTo>
                  <a:lnTo>
                    <a:pt x="85153" y="704659"/>
                  </a:lnTo>
                  <a:lnTo>
                    <a:pt x="87452" y="703503"/>
                  </a:lnTo>
                  <a:lnTo>
                    <a:pt x="80746" y="708164"/>
                  </a:lnTo>
                  <a:lnTo>
                    <a:pt x="76949" y="711415"/>
                  </a:lnTo>
                  <a:lnTo>
                    <a:pt x="76987" y="711555"/>
                  </a:lnTo>
                  <a:lnTo>
                    <a:pt x="82854" y="711555"/>
                  </a:lnTo>
                  <a:lnTo>
                    <a:pt x="97472" y="711555"/>
                  </a:lnTo>
                  <a:lnTo>
                    <a:pt x="109486" y="706450"/>
                  </a:lnTo>
                  <a:lnTo>
                    <a:pt x="113614" y="703503"/>
                  </a:lnTo>
                  <a:lnTo>
                    <a:pt x="120053" y="698906"/>
                  </a:lnTo>
                  <a:lnTo>
                    <a:pt x="125285" y="695172"/>
                  </a:lnTo>
                  <a:lnTo>
                    <a:pt x="138379" y="681672"/>
                  </a:lnTo>
                  <a:lnTo>
                    <a:pt x="139153" y="680872"/>
                  </a:lnTo>
                  <a:lnTo>
                    <a:pt x="150749" y="664425"/>
                  </a:lnTo>
                  <a:lnTo>
                    <a:pt x="148450" y="664425"/>
                  </a:lnTo>
                  <a:lnTo>
                    <a:pt x="149593" y="662127"/>
                  </a:lnTo>
                  <a:lnTo>
                    <a:pt x="151904" y="655231"/>
                  </a:lnTo>
                  <a:lnTo>
                    <a:pt x="157657" y="651776"/>
                  </a:lnTo>
                  <a:lnTo>
                    <a:pt x="158800" y="644880"/>
                  </a:lnTo>
                  <a:lnTo>
                    <a:pt x="157657" y="643737"/>
                  </a:lnTo>
                  <a:lnTo>
                    <a:pt x="158394" y="642251"/>
                  </a:lnTo>
                  <a:lnTo>
                    <a:pt x="159867" y="638937"/>
                  </a:lnTo>
                  <a:lnTo>
                    <a:pt x="199085" y="625335"/>
                  </a:lnTo>
                  <a:lnTo>
                    <a:pt x="224396" y="594296"/>
                  </a:lnTo>
                  <a:lnTo>
                    <a:pt x="233032" y="557809"/>
                  </a:lnTo>
                  <a:lnTo>
                    <a:pt x="233133" y="539991"/>
                  </a:lnTo>
                  <a:close/>
                </a:path>
                <a:path w="247014" h="717550">
                  <a:moveTo>
                    <a:pt x="246583" y="502297"/>
                  </a:moveTo>
                  <a:lnTo>
                    <a:pt x="243954" y="505790"/>
                  </a:lnTo>
                  <a:lnTo>
                    <a:pt x="238201" y="512686"/>
                  </a:lnTo>
                  <a:lnTo>
                    <a:pt x="234759" y="517283"/>
                  </a:lnTo>
                  <a:lnTo>
                    <a:pt x="237858" y="513664"/>
                  </a:lnTo>
                  <a:lnTo>
                    <a:pt x="241427" y="509308"/>
                  </a:lnTo>
                  <a:lnTo>
                    <a:pt x="244843" y="504799"/>
                  </a:lnTo>
                  <a:lnTo>
                    <a:pt x="246583" y="502297"/>
                  </a:lnTo>
                  <a:close/>
                </a:path>
              </a:pathLst>
            </a:custGeom>
            <a:solidFill>
              <a:srgbClr val="4A58AB"/>
            </a:solidFill>
          </p:spPr>
          <p:txBody>
            <a:bodyPr wrap="square" lIns="0" tIns="0" rIns="0" bIns="0" rtlCol="0"/>
            <a:lstStyle/>
            <a:p>
              <a:endParaRPr/>
            </a:p>
          </p:txBody>
        </p:sp>
        <p:pic>
          <p:nvPicPr>
            <p:cNvPr id="13" name="object 13"/>
            <p:cNvPicPr/>
            <p:nvPr/>
          </p:nvPicPr>
          <p:blipFill>
            <a:blip r:embed="rId5" cstate="print"/>
            <a:stretch>
              <a:fillRect/>
            </a:stretch>
          </p:blipFill>
          <p:spPr>
            <a:xfrm>
              <a:off x="5109253" y="8968757"/>
              <a:ext cx="103568" cy="164382"/>
            </a:xfrm>
            <a:prstGeom prst="rect">
              <a:avLst/>
            </a:prstGeom>
          </p:spPr>
        </p:pic>
        <p:sp>
          <p:nvSpPr>
            <p:cNvPr id="14" name="object 14"/>
            <p:cNvSpPr/>
            <p:nvPr/>
          </p:nvSpPr>
          <p:spPr>
            <a:xfrm>
              <a:off x="4790491" y="8473312"/>
              <a:ext cx="1019810" cy="1320800"/>
            </a:xfrm>
            <a:custGeom>
              <a:avLst/>
              <a:gdLst/>
              <a:ahLst/>
              <a:cxnLst/>
              <a:rect l="l" t="t" r="r" b="b"/>
              <a:pathLst>
                <a:path w="1019810" h="1320800">
                  <a:moveTo>
                    <a:pt x="89154" y="1193800"/>
                  </a:moveTo>
                  <a:lnTo>
                    <a:pt x="88836" y="1181100"/>
                  </a:lnTo>
                  <a:lnTo>
                    <a:pt x="87452" y="1181100"/>
                  </a:lnTo>
                  <a:lnTo>
                    <a:pt x="87452" y="1193800"/>
                  </a:lnTo>
                  <a:lnTo>
                    <a:pt x="89154" y="1193800"/>
                  </a:lnTo>
                  <a:close/>
                </a:path>
                <a:path w="1019810" h="1320800">
                  <a:moveTo>
                    <a:pt x="174028" y="665581"/>
                  </a:moveTo>
                  <a:lnTo>
                    <a:pt x="108737" y="665581"/>
                  </a:lnTo>
                  <a:lnTo>
                    <a:pt x="107010" y="666737"/>
                  </a:lnTo>
                  <a:lnTo>
                    <a:pt x="101257" y="671334"/>
                  </a:lnTo>
                  <a:lnTo>
                    <a:pt x="96659" y="673633"/>
                  </a:lnTo>
                  <a:lnTo>
                    <a:pt x="85153" y="680529"/>
                  </a:lnTo>
                  <a:lnTo>
                    <a:pt x="78244" y="683971"/>
                  </a:lnTo>
                  <a:lnTo>
                    <a:pt x="72491" y="692023"/>
                  </a:lnTo>
                  <a:lnTo>
                    <a:pt x="72491" y="694321"/>
                  </a:lnTo>
                  <a:lnTo>
                    <a:pt x="67894" y="700062"/>
                  </a:lnTo>
                  <a:lnTo>
                    <a:pt x="62141" y="708113"/>
                  </a:lnTo>
                  <a:lnTo>
                    <a:pt x="57531" y="724204"/>
                  </a:lnTo>
                  <a:lnTo>
                    <a:pt x="57531" y="731100"/>
                  </a:lnTo>
                  <a:lnTo>
                    <a:pt x="56388" y="735698"/>
                  </a:lnTo>
                  <a:lnTo>
                    <a:pt x="56388" y="740295"/>
                  </a:lnTo>
                  <a:lnTo>
                    <a:pt x="52933" y="747204"/>
                  </a:lnTo>
                  <a:lnTo>
                    <a:pt x="49479" y="749503"/>
                  </a:lnTo>
                  <a:lnTo>
                    <a:pt x="44754" y="754062"/>
                  </a:lnTo>
                  <a:lnTo>
                    <a:pt x="39268" y="759269"/>
                  </a:lnTo>
                  <a:lnTo>
                    <a:pt x="33134" y="765340"/>
                  </a:lnTo>
                  <a:lnTo>
                    <a:pt x="26466" y="772490"/>
                  </a:lnTo>
                  <a:lnTo>
                    <a:pt x="27609" y="772490"/>
                  </a:lnTo>
                  <a:lnTo>
                    <a:pt x="26466" y="774788"/>
                  </a:lnTo>
                  <a:lnTo>
                    <a:pt x="21158" y="782472"/>
                  </a:lnTo>
                  <a:lnTo>
                    <a:pt x="15963" y="791451"/>
                  </a:lnTo>
                  <a:lnTo>
                    <a:pt x="11417" y="801293"/>
                  </a:lnTo>
                  <a:lnTo>
                    <a:pt x="8051" y="811568"/>
                  </a:lnTo>
                  <a:lnTo>
                    <a:pt x="8051" y="813866"/>
                  </a:lnTo>
                  <a:lnTo>
                    <a:pt x="6896" y="816165"/>
                  </a:lnTo>
                  <a:lnTo>
                    <a:pt x="6896" y="819619"/>
                  </a:lnTo>
                  <a:lnTo>
                    <a:pt x="8051" y="819619"/>
                  </a:lnTo>
                  <a:lnTo>
                    <a:pt x="5753" y="831113"/>
                  </a:lnTo>
                  <a:lnTo>
                    <a:pt x="5753" y="835710"/>
                  </a:lnTo>
                  <a:lnTo>
                    <a:pt x="2298" y="927671"/>
                  </a:lnTo>
                  <a:lnTo>
                    <a:pt x="1447" y="951166"/>
                  </a:lnTo>
                  <a:lnTo>
                    <a:pt x="711" y="975093"/>
                  </a:lnTo>
                  <a:lnTo>
                    <a:pt x="190" y="999451"/>
                  </a:lnTo>
                  <a:lnTo>
                    <a:pt x="0" y="1024229"/>
                  </a:lnTo>
                  <a:lnTo>
                    <a:pt x="3454" y="1066761"/>
                  </a:lnTo>
                  <a:lnTo>
                    <a:pt x="4737" y="1082992"/>
                  </a:lnTo>
                  <a:lnTo>
                    <a:pt x="6896" y="1099959"/>
                  </a:lnTo>
                  <a:lnTo>
                    <a:pt x="9918" y="1116723"/>
                  </a:lnTo>
                  <a:lnTo>
                    <a:pt x="13804" y="1132293"/>
                  </a:lnTo>
                  <a:lnTo>
                    <a:pt x="16103" y="1129995"/>
                  </a:lnTo>
                  <a:lnTo>
                    <a:pt x="20713" y="1140333"/>
                  </a:lnTo>
                  <a:lnTo>
                    <a:pt x="32219" y="1158735"/>
                  </a:lnTo>
                  <a:lnTo>
                    <a:pt x="37973" y="1165631"/>
                  </a:lnTo>
                  <a:lnTo>
                    <a:pt x="37973" y="1161034"/>
                  </a:lnTo>
                  <a:lnTo>
                    <a:pt x="42938" y="1170190"/>
                  </a:lnTo>
                  <a:lnTo>
                    <a:pt x="48323" y="1179131"/>
                  </a:lnTo>
                  <a:lnTo>
                    <a:pt x="52857" y="1185926"/>
                  </a:lnTo>
                  <a:lnTo>
                    <a:pt x="55232" y="1188618"/>
                  </a:lnTo>
                  <a:lnTo>
                    <a:pt x="57531" y="1188618"/>
                  </a:lnTo>
                  <a:lnTo>
                    <a:pt x="60985" y="1189761"/>
                  </a:lnTo>
                  <a:lnTo>
                    <a:pt x="66738" y="1193215"/>
                  </a:lnTo>
                  <a:lnTo>
                    <a:pt x="71526" y="1196416"/>
                  </a:lnTo>
                  <a:lnTo>
                    <a:pt x="77381" y="1200683"/>
                  </a:lnTo>
                  <a:lnTo>
                    <a:pt x="84543" y="1205826"/>
                  </a:lnTo>
                  <a:lnTo>
                    <a:pt x="93205" y="1211605"/>
                  </a:lnTo>
                  <a:lnTo>
                    <a:pt x="101117" y="1217028"/>
                  </a:lnTo>
                  <a:lnTo>
                    <a:pt x="109893" y="1222235"/>
                  </a:lnTo>
                  <a:lnTo>
                    <a:pt x="117805" y="1226159"/>
                  </a:lnTo>
                  <a:lnTo>
                    <a:pt x="123126" y="1227696"/>
                  </a:lnTo>
                  <a:lnTo>
                    <a:pt x="124155" y="1226947"/>
                  </a:lnTo>
                  <a:lnTo>
                    <a:pt x="120103" y="1224254"/>
                  </a:lnTo>
                  <a:lnTo>
                    <a:pt x="115849" y="1221562"/>
                  </a:lnTo>
                  <a:lnTo>
                    <a:pt x="116217" y="1220800"/>
                  </a:lnTo>
                  <a:lnTo>
                    <a:pt x="93751" y="1206500"/>
                  </a:lnTo>
                  <a:lnTo>
                    <a:pt x="101257" y="1206500"/>
                  </a:lnTo>
                  <a:lnTo>
                    <a:pt x="96659" y="1193800"/>
                  </a:lnTo>
                  <a:lnTo>
                    <a:pt x="90309" y="1193800"/>
                  </a:lnTo>
                  <a:lnTo>
                    <a:pt x="89027" y="1181100"/>
                  </a:lnTo>
                  <a:lnTo>
                    <a:pt x="89154" y="1193800"/>
                  </a:lnTo>
                  <a:lnTo>
                    <a:pt x="89750" y="1193800"/>
                  </a:lnTo>
                  <a:lnTo>
                    <a:pt x="93078" y="1206080"/>
                  </a:lnTo>
                  <a:lnTo>
                    <a:pt x="56108" y="1161034"/>
                  </a:lnTo>
                  <a:lnTo>
                    <a:pt x="42252" y="1129995"/>
                  </a:lnTo>
                  <a:lnTo>
                    <a:pt x="39116" y="1121943"/>
                  </a:lnTo>
                  <a:lnTo>
                    <a:pt x="32042" y="1088555"/>
                  </a:lnTo>
                  <a:lnTo>
                    <a:pt x="29057" y="1053973"/>
                  </a:lnTo>
                  <a:lnTo>
                    <a:pt x="29083" y="1018324"/>
                  </a:lnTo>
                  <a:lnTo>
                    <a:pt x="31064" y="981697"/>
                  </a:lnTo>
                  <a:lnTo>
                    <a:pt x="31280" y="973226"/>
                  </a:lnTo>
                  <a:lnTo>
                    <a:pt x="31927" y="960437"/>
                  </a:lnTo>
                  <a:lnTo>
                    <a:pt x="33007" y="944194"/>
                  </a:lnTo>
                  <a:lnTo>
                    <a:pt x="35382" y="914819"/>
                  </a:lnTo>
                  <a:lnTo>
                    <a:pt x="36245" y="903820"/>
                  </a:lnTo>
                  <a:lnTo>
                    <a:pt x="37109" y="892403"/>
                  </a:lnTo>
                  <a:lnTo>
                    <a:pt x="38849" y="868133"/>
                  </a:lnTo>
                  <a:lnTo>
                    <a:pt x="39839" y="855395"/>
                  </a:lnTo>
                  <a:lnTo>
                    <a:pt x="46024" y="816165"/>
                  </a:lnTo>
                  <a:lnTo>
                    <a:pt x="51777" y="804672"/>
                  </a:lnTo>
                  <a:lnTo>
                    <a:pt x="54076" y="800074"/>
                  </a:lnTo>
                  <a:lnTo>
                    <a:pt x="79400" y="777087"/>
                  </a:lnTo>
                  <a:lnTo>
                    <a:pt x="82854" y="773633"/>
                  </a:lnTo>
                  <a:lnTo>
                    <a:pt x="96659" y="735698"/>
                  </a:lnTo>
                  <a:lnTo>
                    <a:pt x="96659" y="728802"/>
                  </a:lnTo>
                  <a:lnTo>
                    <a:pt x="100114" y="721906"/>
                  </a:lnTo>
                  <a:lnTo>
                    <a:pt x="103568" y="718464"/>
                  </a:lnTo>
                  <a:lnTo>
                    <a:pt x="108432" y="714349"/>
                  </a:lnTo>
                  <a:lnTo>
                    <a:pt x="114058" y="710552"/>
                  </a:lnTo>
                  <a:lnTo>
                    <a:pt x="119913" y="706983"/>
                  </a:lnTo>
                  <a:lnTo>
                    <a:pt x="125425" y="703516"/>
                  </a:lnTo>
                  <a:lnTo>
                    <a:pt x="130035" y="700062"/>
                  </a:lnTo>
                  <a:lnTo>
                    <a:pt x="151142" y="684784"/>
                  </a:lnTo>
                  <a:lnTo>
                    <a:pt x="172034" y="667448"/>
                  </a:lnTo>
                  <a:lnTo>
                    <a:pt x="174028" y="665581"/>
                  </a:lnTo>
                  <a:close/>
                </a:path>
                <a:path w="1019810" h="1320800">
                  <a:moveTo>
                    <a:pt x="231686" y="574078"/>
                  </a:moveTo>
                  <a:lnTo>
                    <a:pt x="230149" y="575919"/>
                  </a:lnTo>
                  <a:lnTo>
                    <a:pt x="229501" y="576897"/>
                  </a:lnTo>
                  <a:lnTo>
                    <a:pt x="231686" y="574078"/>
                  </a:lnTo>
                  <a:close/>
                </a:path>
                <a:path w="1019810" h="1320800">
                  <a:moveTo>
                    <a:pt x="235902" y="569023"/>
                  </a:moveTo>
                  <a:lnTo>
                    <a:pt x="233413" y="571842"/>
                  </a:lnTo>
                  <a:lnTo>
                    <a:pt x="231686" y="574078"/>
                  </a:lnTo>
                  <a:lnTo>
                    <a:pt x="235902" y="569023"/>
                  </a:lnTo>
                  <a:close/>
                </a:path>
                <a:path w="1019810" h="1320800">
                  <a:moveTo>
                    <a:pt x="248564" y="534530"/>
                  </a:moveTo>
                  <a:lnTo>
                    <a:pt x="246253" y="537984"/>
                  </a:lnTo>
                  <a:lnTo>
                    <a:pt x="241757" y="543598"/>
                  </a:lnTo>
                  <a:lnTo>
                    <a:pt x="245110" y="539127"/>
                  </a:lnTo>
                  <a:lnTo>
                    <a:pt x="247408" y="534530"/>
                  </a:lnTo>
                  <a:lnTo>
                    <a:pt x="245110" y="535686"/>
                  </a:lnTo>
                  <a:lnTo>
                    <a:pt x="242811" y="539127"/>
                  </a:lnTo>
                  <a:lnTo>
                    <a:pt x="241071" y="540854"/>
                  </a:lnTo>
                  <a:lnTo>
                    <a:pt x="243954" y="536829"/>
                  </a:lnTo>
                  <a:lnTo>
                    <a:pt x="241655" y="537984"/>
                  </a:lnTo>
                  <a:lnTo>
                    <a:pt x="239356" y="540283"/>
                  </a:lnTo>
                  <a:lnTo>
                    <a:pt x="238201" y="542582"/>
                  </a:lnTo>
                  <a:lnTo>
                    <a:pt x="232232" y="549071"/>
                  </a:lnTo>
                  <a:lnTo>
                    <a:pt x="226695" y="554799"/>
                  </a:lnTo>
                  <a:lnTo>
                    <a:pt x="222021" y="559879"/>
                  </a:lnTo>
                  <a:lnTo>
                    <a:pt x="218643" y="564426"/>
                  </a:lnTo>
                  <a:lnTo>
                    <a:pt x="192951" y="591527"/>
                  </a:lnTo>
                  <a:lnTo>
                    <a:pt x="165849" y="617448"/>
                  </a:lnTo>
                  <a:lnTo>
                    <a:pt x="137236" y="641858"/>
                  </a:lnTo>
                  <a:lnTo>
                    <a:pt x="107010" y="664425"/>
                  </a:lnTo>
                  <a:lnTo>
                    <a:pt x="110464" y="664425"/>
                  </a:lnTo>
                  <a:lnTo>
                    <a:pt x="175247" y="664425"/>
                  </a:lnTo>
                  <a:lnTo>
                    <a:pt x="191198" y="649465"/>
                  </a:lnTo>
                  <a:lnTo>
                    <a:pt x="207137" y="632244"/>
                  </a:lnTo>
                  <a:lnTo>
                    <a:pt x="213156" y="624471"/>
                  </a:lnTo>
                  <a:lnTo>
                    <a:pt x="219075" y="616585"/>
                  </a:lnTo>
                  <a:lnTo>
                    <a:pt x="222605" y="611555"/>
                  </a:lnTo>
                  <a:lnTo>
                    <a:pt x="224764" y="608482"/>
                  </a:lnTo>
                  <a:lnTo>
                    <a:pt x="230149" y="600062"/>
                  </a:lnTo>
                  <a:lnTo>
                    <a:pt x="225539" y="604659"/>
                  </a:lnTo>
                  <a:lnTo>
                    <a:pt x="220941" y="608101"/>
                  </a:lnTo>
                  <a:lnTo>
                    <a:pt x="217487" y="611555"/>
                  </a:lnTo>
                  <a:lnTo>
                    <a:pt x="224104" y="604062"/>
                  </a:lnTo>
                  <a:lnTo>
                    <a:pt x="229857" y="597331"/>
                  </a:lnTo>
                  <a:lnTo>
                    <a:pt x="234315" y="591667"/>
                  </a:lnTo>
                  <a:lnTo>
                    <a:pt x="237045" y="587413"/>
                  </a:lnTo>
                  <a:lnTo>
                    <a:pt x="237693" y="586270"/>
                  </a:lnTo>
                  <a:lnTo>
                    <a:pt x="239483" y="583031"/>
                  </a:lnTo>
                  <a:lnTo>
                    <a:pt x="243763" y="575360"/>
                  </a:lnTo>
                  <a:lnTo>
                    <a:pt x="243230" y="572897"/>
                  </a:lnTo>
                  <a:lnTo>
                    <a:pt x="238188" y="576262"/>
                  </a:lnTo>
                  <a:lnTo>
                    <a:pt x="231292" y="581672"/>
                  </a:lnTo>
                  <a:lnTo>
                    <a:pt x="228561" y="583031"/>
                  </a:lnTo>
                  <a:lnTo>
                    <a:pt x="227558" y="582244"/>
                  </a:lnTo>
                  <a:lnTo>
                    <a:pt x="226123" y="582307"/>
                  </a:lnTo>
                  <a:lnTo>
                    <a:pt x="222097" y="586270"/>
                  </a:lnTo>
                  <a:lnTo>
                    <a:pt x="223659" y="584377"/>
                  </a:lnTo>
                  <a:lnTo>
                    <a:pt x="227850" y="579361"/>
                  </a:lnTo>
                  <a:lnTo>
                    <a:pt x="229501" y="576897"/>
                  </a:lnTo>
                  <a:lnTo>
                    <a:pt x="228130" y="578650"/>
                  </a:lnTo>
                  <a:lnTo>
                    <a:pt x="223278" y="584377"/>
                  </a:lnTo>
                  <a:lnTo>
                    <a:pt x="222097" y="583971"/>
                  </a:lnTo>
                  <a:lnTo>
                    <a:pt x="226148" y="579361"/>
                  </a:lnTo>
                  <a:lnTo>
                    <a:pt x="230124" y="574078"/>
                  </a:lnTo>
                  <a:lnTo>
                    <a:pt x="234061" y="568604"/>
                  </a:lnTo>
                  <a:lnTo>
                    <a:pt x="238201" y="563270"/>
                  </a:lnTo>
                  <a:lnTo>
                    <a:pt x="233845" y="567321"/>
                  </a:lnTo>
                  <a:lnTo>
                    <a:pt x="228625" y="573620"/>
                  </a:lnTo>
                  <a:lnTo>
                    <a:pt x="221691" y="581863"/>
                  </a:lnTo>
                  <a:lnTo>
                    <a:pt x="218643" y="583971"/>
                  </a:lnTo>
                  <a:lnTo>
                    <a:pt x="222288" y="579780"/>
                  </a:lnTo>
                  <a:lnTo>
                    <a:pt x="228117" y="573620"/>
                  </a:lnTo>
                  <a:lnTo>
                    <a:pt x="233045" y="567956"/>
                  </a:lnTo>
                  <a:lnTo>
                    <a:pt x="234746" y="564426"/>
                  </a:lnTo>
                  <a:lnTo>
                    <a:pt x="228993" y="570166"/>
                  </a:lnTo>
                  <a:lnTo>
                    <a:pt x="226695" y="573620"/>
                  </a:lnTo>
                  <a:lnTo>
                    <a:pt x="236004" y="559308"/>
                  </a:lnTo>
                  <a:lnTo>
                    <a:pt x="236969" y="557530"/>
                  </a:lnTo>
                  <a:lnTo>
                    <a:pt x="240792" y="550481"/>
                  </a:lnTo>
                  <a:lnTo>
                    <a:pt x="239966" y="549211"/>
                  </a:lnTo>
                  <a:lnTo>
                    <a:pt x="232448" y="557530"/>
                  </a:lnTo>
                  <a:lnTo>
                    <a:pt x="236423" y="551992"/>
                  </a:lnTo>
                  <a:lnTo>
                    <a:pt x="240068" y="547179"/>
                  </a:lnTo>
                  <a:lnTo>
                    <a:pt x="240931" y="546036"/>
                  </a:lnTo>
                  <a:lnTo>
                    <a:pt x="245237" y="540067"/>
                  </a:lnTo>
                  <a:lnTo>
                    <a:pt x="248564" y="534530"/>
                  </a:lnTo>
                  <a:close/>
                </a:path>
                <a:path w="1019810" h="1320800">
                  <a:moveTo>
                    <a:pt x="567347" y="762000"/>
                  </a:moveTo>
                  <a:lnTo>
                    <a:pt x="563486" y="749300"/>
                  </a:lnTo>
                  <a:lnTo>
                    <a:pt x="561733" y="749300"/>
                  </a:lnTo>
                  <a:lnTo>
                    <a:pt x="565924" y="762000"/>
                  </a:lnTo>
                  <a:lnTo>
                    <a:pt x="567347" y="762000"/>
                  </a:lnTo>
                  <a:close/>
                </a:path>
                <a:path w="1019810" h="1320800">
                  <a:moveTo>
                    <a:pt x="571919" y="762000"/>
                  </a:moveTo>
                  <a:lnTo>
                    <a:pt x="568706" y="762000"/>
                  </a:lnTo>
                  <a:lnTo>
                    <a:pt x="570598" y="774700"/>
                  </a:lnTo>
                  <a:lnTo>
                    <a:pt x="570865" y="774700"/>
                  </a:lnTo>
                  <a:lnTo>
                    <a:pt x="570776" y="787400"/>
                  </a:lnTo>
                  <a:lnTo>
                    <a:pt x="571004" y="774700"/>
                  </a:lnTo>
                  <a:lnTo>
                    <a:pt x="571919" y="774700"/>
                  </a:lnTo>
                  <a:lnTo>
                    <a:pt x="571919" y="762000"/>
                  </a:lnTo>
                  <a:close/>
                </a:path>
                <a:path w="1019810" h="1320800">
                  <a:moveTo>
                    <a:pt x="728421" y="525335"/>
                  </a:moveTo>
                  <a:lnTo>
                    <a:pt x="727202" y="526148"/>
                  </a:lnTo>
                  <a:lnTo>
                    <a:pt x="725843" y="527126"/>
                  </a:lnTo>
                  <a:lnTo>
                    <a:pt x="724484" y="528129"/>
                  </a:lnTo>
                  <a:lnTo>
                    <a:pt x="723823" y="528789"/>
                  </a:lnTo>
                  <a:lnTo>
                    <a:pt x="727278" y="526491"/>
                  </a:lnTo>
                  <a:lnTo>
                    <a:pt x="728421" y="525335"/>
                  </a:lnTo>
                  <a:close/>
                </a:path>
                <a:path w="1019810" h="1320800">
                  <a:moveTo>
                    <a:pt x="841717" y="203200"/>
                  </a:moveTo>
                  <a:lnTo>
                    <a:pt x="841197" y="203200"/>
                  </a:lnTo>
                  <a:lnTo>
                    <a:pt x="835444" y="215900"/>
                  </a:lnTo>
                  <a:lnTo>
                    <a:pt x="838936" y="215900"/>
                  </a:lnTo>
                  <a:lnTo>
                    <a:pt x="841717" y="203200"/>
                  </a:lnTo>
                  <a:close/>
                </a:path>
                <a:path w="1019810" h="1320800">
                  <a:moveTo>
                    <a:pt x="847242" y="127000"/>
                  </a:moveTo>
                  <a:lnTo>
                    <a:pt x="846950" y="127000"/>
                  </a:lnTo>
                  <a:lnTo>
                    <a:pt x="844651" y="139700"/>
                  </a:lnTo>
                  <a:lnTo>
                    <a:pt x="847242" y="127000"/>
                  </a:lnTo>
                  <a:close/>
                </a:path>
                <a:path w="1019810" h="1320800">
                  <a:moveTo>
                    <a:pt x="851560" y="165100"/>
                  </a:moveTo>
                  <a:lnTo>
                    <a:pt x="850366" y="165100"/>
                  </a:lnTo>
                  <a:lnTo>
                    <a:pt x="848106" y="177800"/>
                  </a:lnTo>
                  <a:lnTo>
                    <a:pt x="851560" y="165100"/>
                  </a:lnTo>
                  <a:close/>
                </a:path>
                <a:path w="1019810" h="1320800">
                  <a:moveTo>
                    <a:pt x="853135" y="165100"/>
                  </a:moveTo>
                  <a:lnTo>
                    <a:pt x="852703" y="165100"/>
                  </a:lnTo>
                  <a:lnTo>
                    <a:pt x="848106" y="177800"/>
                  </a:lnTo>
                  <a:lnTo>
                    <a:pt x="850214" y="177800"/>
                  </a:lnTo>
                  <a:lnTo>
                    <a:pt x="853135" y="165100"/>
                  </a:lnTo>
                  <a:close/>
                </a:path>
                <a:path w="1019810" h="1320800">
                  <a:moveTo>
                    <a:pt x="1019568" y="38100"/>
                  </a:moveTo>
                  <a:lnTo>
                    <a:pt x="1018413" y="38100"/>
                  </a:lnTo>
                  <a:lnTo>
                    <a:pt x="1017270" y="25400"/>
                  </a:lnTo>
                  <a:lnTo>
                    <a:pt x="1014958" y="25400"/>
                  </a:lnTo>
                  <a:lnTo>
                    <a:pt x="1010361" y="12700"/>
                  </a:lnTo>
                  <a:lnTo>
                    <a:pt x="1003947" y="12700"/>
                  </a:lnTo>
                  <a:lnTo>
                    <a:pt x="996988" y="0"/>
                  </a:lnTo>
                  <a:lnTo>
                    <a:pt x="932103" y="0"/>
                  </a:lnTo>
                  <a:lnTo>
                    <a:pt x="916406" y="12700"/>
                  </a:lnTo>
                  <a:lnTo>
                    <a:pt x="902335" y="12700"/>
                  </a:lnTo>
                  <a:lnTo>
                    <a:pt x="871677" y="50800"/>
                  </a:lnTo>
                  <a:lnTo>
                    <a:pt x="855002" y="88900"/>
                  </a:lnTo>
                  <a:lnTo>
                    <a:pt x="847242" y="127000"/>
                  </a:lnTo>
                  <a:lnTo>
                    <a:pt x="849312" y="127000"/>
                  </a:lnTo>
                  <a:lnTo>
                    <a:pt x="846239" y="139700"/>
                  </a:lnTo>
                  <a:lnTo>
                    <a:pt x="843800" y="152400"/>
                  </a:lnTo>
                  <a:lnTo>
                    <a:pt x="842352" y="152400"/>
                  </a:lnTo>
                  <a:lnTo>
                    <a:pt x="836599" y="165100"/>
                  </a:lnTo>
                  <a:lnTo>
                    <a:pt x="844651" y="165100"/>
                  </a:lnTo>
                  <a:lnTo>
                    <a:pt x="851649" y="152400"/>
                  </a:lnTo>
                  <a:lnTo>
                    <a:pt x="853859" y="152400"/>
                  </a:lnTo>
                  <a:lnTo>
                    <a:pt x="851560" y="165100"/>
                  </a:lnTo>
                  <a:lnTo>
                    <a:pt x="852703" y="165100"/>
                  </a:lnTo>
                  <a:lnTo>
                    <a:pt x="853414" y="163791"/>
                  </a:lnTo>
                  <a:lnTo>
                    <a:pt x="853135" y="165100"/>
                  </a:lnTo>
                  <a:lnTo>
                    <a:pt x="854151" y="165100"/>
                  </a:lnTo>
                  <a:lnTo>
                    <a:pt x="855497" y="159969"/>
                  </a:lnTo>
                  <a:lnTo>
                    <a:pt x="859612" y="152400"/>
                  </a:lnTo>
                  <a:lnTo>
                    <a:pt x="860615" y="152400"/>
                  </a:lnTo>
                  <a:lnTo>
                    <a:pt x="856449" y="165100"/>
                  </a:lnTo>
                  <a:lnTo>
                    <a:pt x="858456" y="165100"/>
                  </a:lnTo>
                  <a:lnTo>
                    <a:pt x="854214" y="177800"/>
                  </a:lnTo>
                  <a:lnTo>
                    <a:pt x="852703" y="177800"/>
                  </a:lnTo>
                  <a:lnTo>
                    <a:pt x="856449" y="165100"/>
                  </a:lnTo>
                  <a:lnTo>
                    <a:pt x="856157" y="165100"/>
                  </a:lnTo>
                  <a:lnTo>
                    <a:pt x="851560" y="177800"/>
                  </a:lnTo>
                  <a:lnTo>
                    <a:pt x="850404" y="177800"/>
                  </a:lnTo>
                  <a:lnTo>
                    <a:pt x="847458" y="190500"/>
                  </a:lnTo>
                  <a:lnTo>
                    <a:pt x="845807" y="190500"/>
                  </a:lnTo>
                  <a:lnTo>
                    <a:pt x="843495" y="203200"/>
                  </a:lnTo>
                  <a:lnTo>
                    <a:pt x="844384" y="203200"/>
                  </a:lnTo>
                  <a:lnTo>
                    <a:pt x="844651" y="203200"/>
                  </a:lnTo>
                  <a:lnTo>
                    <a:pt x="840054" y="215900"/>
                  </a:lnTo>
                  <a:lnTo>
                    <a:pt x="846950" y="203200"/>
                  </a:lnTo>
                  <a:lnTo>
                    <a:pt x="848106" y="203200"/>
                  </a:lnTo>
                  <a:lnTo>
                    <a:pt x="853478" y="192913"/>
                  </a:lnTo>
                  <a:lnTo>
                    <a:pt x="855014" y="190500"/>
                  </a:lnTo>
                  <a:lnTo>
                    <a:pt x="860615" y="190500"/>
                  </a:lnTo>
                  <a:lnTo>
                    <a:pt x="865416" y="177800"/>
                  </a:lnTo>
                  <a:lnTo>
                    <a:pt x="868819" y="177800"/>
                  </a:lnTo>
                  <a:lnTo>
                    <a:pt x="877570" y="152400"/>
                  </a:lnTo>
                  <a:lnTo>
                    <a:pt x="885355" y="127000"/>
                  </a:lnTo>
                  <a:lnTo>
                    <a:pt x="892924" y="114300"/>
                  </a:lnTo>
                  <a:lnTo>
                    <a:pt x="909370" y="76200"/>
                  </a:lnTo>
                  <a:lnTo>
                    <a:pt x="947064" y="38100"/>
                  </a:lnTo>
                  <a:lnTo>
                    <a:pt x="981595" y="38100"/>
                  </a:lnTo>
                  <a:lnTo>
                    <a:pt x="981595" y="50800"/>
                  </a:lnTo>
                  <a:lnTo>
                    <a:pt x="979297" y="76200"/>
                  </a:lnTo>
                  <a:lnTo>
                    <a:pt x="978141" y="76200"/>
                  </a:lnTo>
                  <a:lnTo>
                    <a:pt x="976198" y="88900"/>
                  </a:lnTo>
                  <a:lnTo>
                    <a:pt x="973823" y="88900"/>
                  </a:lnTo>
                  <a:lnTo>
                    <a:pt x="971016" y="101600"/>
                  </a:lnTo>
                  <a:lnTo>
                    <a:pt x="967778" y="101600"/>
                  </a:lnTo>
                  <a:lnTo>
                    <a:pt x="964793" y="114300"/>
                  </a:lnTo>
                  <a:lnTo>
                    <a:pt x="957097" y="127000"/>
                  </a:lnTo>
                  <a:lnTo>
                    <a:pt x="952817" y="139700"/>
                  </a:lnTo>
                  <a:lnTo>
                    <a:pt x="950518" y="139700"/>
                  </a:lnTo>
                  <a:lnTo>
                    <a:pt x="950518" y="152400"/>
                  </a:lnTo>
                  <a:lnTo>
                    <a:pt x="944765" y="152400"/>
                  </a:lnTo>
                  <a:lnTo>
                    <a:pt x="942467" y="165100"/>
                  </a:lnTo>
                  <a:lnTo>
                    <a:pt x="924382" y="215900"/>
                  </a:lnTo>
                  <a:lnTo>
                    <a:pt x="908227" y="266700"/>
                  </a:lnTo>
                  <a:lnTo>
                    <a:pt x="891654" y="304800"/>
                  </a:lnTo>
                  <a:lnTo>
                    <a:pt x="872274" y="355600"/>
                  </a:lnTo>
                  <a:lnTo>
                    <a:pt x="867918" y="368300"/>
                  </a:lnTo>
                  <a:lnTo>
                    <a:pt x="863346" y="381000"/>
                  </a:lnTo>
                  <a:lnTo>
                    <a:pt x="843610" y="419100"/>
                  </a:lnTo>
                  <a:lnTo>
                    <a:pt x="820661" y="444500"/>
                  </a:lnTo>
                  <a:lnTo>
                    <a:pt x="808977" y="457200"/>
                  </a:lnTo>
                  <a:lnTo>
                    <a:pt x="811276" y="457200"/>
                  </a:lnTo>
                  <a:lnTo>
                    <a:pt x="797471" y="482600"/>
                  </a:lnTo>
                  <a:lnTo>
                    <a:pt x="792314" y="482600"/>
                  </a:lnTo>
                  <a:lnTo>
                    <a:pt x="788123" y="495300"/>
                  </a:lnTo>
                  <a:lnTo>
                    <a:pt x="782510" y="495300"/>
                  </a:lnTo>
                  <a:lnTo>
                    <a:pt x="774458" y="508000"/>
                  </a:lnTo>
                  <a:lnTo>
                    <a:pt x="761796" y="508000"/>
                  </a:lnTo>
                  <a:lnTo>
                    <a:pt x="757199" y="520700"/>
                  </a:lnTo>
                  <a:lnTo>
                    <a:pt x="747991" y="520700"/>
                  </a:lnTo>
                  <a:lnTo>
                    <a:pt x="743115" y="533400"/>
                  </a:lnTo>
                  <a:lnTo>
                    <a:pt x="729119" y="533400"/>
                  </a:lnTo>
                  <a:lnTo>
                    <a:pt x="719670" y="546100"/>
                  </a:lnTo>
                  <a:lnTo>
                    <a:pt x="719213" y="546100"/>
                  </a:lnTo>
                  <a:lnTo>
                    <a:pt x="720140" y="535940"/>
                  </a:lnTo>
                  <a:lnTo>
                    <a:pt x="714616" y="546100"/>
                  </a:lnTo>
                  <a:lnTo>
                    <a:pt x="716343" y="539750"/>
                  </a:lnTo>
                  <a:lnTo>
                    <a:pt x="712317" y="546100"/>
                  </a:lnTo>
                  <a:lnTo>
                    <a:pt x="711161" y="546100"/>
                  </a:lnTo>
                  <a:lnTo>
                    <a:pt x="712317" y="533400"/>
                  </a:lnTo>
                  <a:lnTo>
                    <a:pt x="718070" y="533400"/>
                  </a:lnTo>
                  <a:lnTo>
                    <a:pt x="716343" y="539750"/>
                  </a:lnTo>
                  <a:lnTo>
                    <a:pt x="720369" y="533400"/>
                  </a:lnTo>
                  <a:lnTo>
                    <a:pt x="720140" y="535940"/>
                  </a:lnTo>
                  <a:lnTo>
                    <a:pt x="721525" y="533400"/>
                  </a:lnTo>
                  <a:lnTo>
                    <a:pt x="720813" y="533400"/>
                  </a:lnTo>
                  <a:lnTo>
                    <a:pt x="723392" y="520700"/>
                  </a:lnTo>
                  <a:lnTo>
                    <a:pt x="707707" y="520700"/>
                  </a:lnTo>
                  <a:lnTo>
                    <a:pt x="702386" y="533400"/>
                  </a:lnTo>
                  <a:lnTo>
                    <a:pt x="696709" y="533400"/>
                  </a:lnTo>
                  <a:lnTo>
                    <a:pt x="690765" y="546100"/>
                  </a:lnTo>
                  <a:lnTo>
                    <a:pt x="682396" y="546100"/>
                  </a:lnTo>
                  <a:lnTo>
                    <a:pt x="673188" y="558800"/>
                  </a:lnTo>
                  <a:lnTo>
                    <a:pt x="679843" y="558800"/>
                  </a:lnTo>
                  <a:lnTo>
                    <a:pt x="669493" y="571500"/>
                  </a:lnTo>
                  <a:lnTo>
                    <a:pt x="661682" y="571500"/>
                  </a:lnTo>
                  <a:lnTo>
                    <a:pt x="660527" y="584200"/>
                  </a:lnTo>
                  <a:lnTo>
                    <a:pt x="647877" y="584200"/>
                  </a:lnTo>
                  <a:lnTo>
                    <a:pt x="649020" y="596900"/>
                  </a:lnTo>
                  <a:lnTo>
                    <a:pt x="637514" y="596900"/>
                  </a:lnTo>
                  <a:lnTo>
                    <a:pt x="632536" y="609600"/>
                  </a:lnTo>
                  <a:lnTo>
                    <a:pt x="627875" y="609600"/>
                  </a:lnTo>
                  <a:lnTo>
                    <a:pt x="623443" y="622300"/>
                  </a:lnTo>
                  <a:lnTo>
                    <a:pt x="616800" y="622300"/>
                  </a:lnTo>
                  <a:lnTo>
                    <a:pt x="612203" y="635000"/>
                  </a:lnTo>
                  <a:lnTo>
                    <a:pt x="602996" y="635000"/>
                  </a:lnTo>
                  <a:lnTo>
                    <a:pt x="590892" y="660400"/>
                  </a:lnTo>
                  <a:lnTo>
                    <a:pt x="578688" y="673100"/>
                  </a:lnTo>
                  <a:lnTo>
                    <a:pt x="553516" y="711200"/>
                  </a:lnTo>
                  <a:lnTo>
                    <a:pt x="553085" y="711200"/>
                  </a:lnTo>
                  <a:lnTo>
                    <a:pt x="553085" y="762000"/>
                  </a:lnTo>
                  <a:lnTo>
                    <a:pt x="550824" y="769632"/>
                  </a:lnTo>
                  <a:lnTo>
                    <a:pt x="551205" y="762000"/>
                  </a:lnTo>
                  <a:lnTo>
                    <a:pt x="544309" y="774700"/>
                  </a:lnTo>
                  <a:lnTo>
                    <a:pt x="543382" y="774700"/>
                  </a:lnTo>
                  <a:lnTo>
                    <a:pt x="546595" y="762000"/>
                  </a:lnTo>
                  <a:lnTo>
                    <a:pt x="551205" y="762000"/>
                  </a:lnTo>
                  <a:lnTo>
                    <a:pt x="553085" y="762000"/>
                  </a:lnTo>
                  <a:lnTo>
                    <a:pt x="553085" y="711200"/>
                  </a:lnTo>
                  <a:lnTo>
                    <a:pt x="550062" y="711200"/>
                  </a:lnTo>
                  <a:lnTo>
                    <a:pt x="547751" y="723900"/>
                  </a:lnTo>
                  <a:lnTo>
                    <a:pt x="543153" y="723900"/>
                  </a:lnTo>
                  <a:lnTo>
                    <a:pt x="539737" y="733183"/>
                  </a:lnTo>
                  <a:lnTo>
                    <a:pt x="539737" y="774700"/>
                  </a:lnTo>
                  <a:lnTo>
                    <a:pt x="539673" y="775042"/>
                  </a:lnTo>
                  <a:lnTo>
                    <a:pt x="538556" y="787400"/>
                  </a:lnTo>
                  <a:lnTo>
                    <a:pt x="538556" y="781138"/>
                  </a:lnTo>
                  <a:lnTo>
                    <a:pt x="537400" y="787400"/>
                  </a:lnTo>
                  <a:lnTo>
                    <a:pt x="536244" y="787400"/>
                  </a:lnTo>
                  <a:lnTo>
                    <a:pt x="536244" y="774700"/>
                  </a:lnTo>
                  <a:lnTo>
                    <a:pt x="538556" y="774700"/>
                  </a:lnTo>
                  <a:lnTo>
                    <a:pt x="538556" y="781138"/>
                  </a:lnTo>
                  <a:lnTo>
                    <a:pt x="539673" y="775042"/>
                  </a:lnTo>
                  <a:lnTo>
                    <a:pt x="539699" y="774700"/>
                  </a:lnTo>
                  <a:lnTo>
                    <a:pt x="539737" y="733183"/>
                  </a:lnTo>
                  <a:lnTo>
                    <a:pt x="538480" y="736600"/>
                  </a:lnTo>
                  <a:lnTo>
                    <a:pt x="528269" y="736600"/>
                  </a:lnTo>
                  <a:lnTo>
                    <a:pt x="523595" y="749300"/>
                  </a:lnTo>
                  <a:lnTo>
                    <a:pt x="524548" y="749300"/>
                  </a:lnTo>
                  <a:lnTo>
                    <a:pt x="522579" y="762000"/>
                  </a:lnTo>
                  <a:lnTo>
                    <a:pt x="522439" y="762000"/>
                  </a:lnTo>
                  <a:lnTo>
                    <a:pt x="518985" y="774700"/>
                  </a:lnTo>
                  <a:lnTo>
                    <a:pt x="514388" y="774700"/>
                  </a:lnTo>
                  <a:lnTo>
                    <a:pt x="515772" y="787400"/>
                  </a:lnTo>
                  <a:lnTo>
                    <a:pt x="515962" y="787400"/>
                  </a:lnTo>
                  <a:lnTo>
                    <a:pt x="514223" y="800100"/>
                  </a:lnTo>
                  <a:lnTo>
                    <a:pt x="508698" y="800100"/>
                  </a:lnTo>
                  <a:lnTo>
                    <a:pt x="505777" y="812800"/>
                  </a:lnTo>
                  <a:lnTo>
                    <a:pt x="416572" y="812800"/>
                  </a:lnTo>
                  <a:lnTo>
                    <a:pt x="404698" y="800100"/>
                  </a:lnTo>
                  <a:lnTo>
                    <a:pt x="393268" y="800100"/>
                  </a:lnTo>
                  <a:lnTo>
                    <a:pt x="382257" y="787400"/>
                  </a:lnTo>
                  <a:lnTo>
                    <a:pt x="371690" y="787400"/>
                  </a:lnTo>
                  <a:lnTo>
                    <a:pt x="366852" y="774700"/>
                  </a:lnTo>
                  <a:lnTo>
                    <a:pt x="359752" y="774700"/>
                  </a:lnTo>
                  <a:lnTo>
                    <a:pt x="351142" y="762000"/>
                  </a:lnTo>
                  <a:lnTo>
                    <a:pt x="341769" y="749300"/>
                  </a:lnTo>
                  <a:lnTo>
                    <a:pt x="331914" y="736600"/>
                  </a:lnTo>
                  <a:lnTo>
                    <a:pt x="311353" y="711200"/>
                  </a:lnTo>
                  <a:lnTo>
                    <a:pt x="301498" y="685800"/>
                  </a:lnTo>
                  <a:lnTo>
                    <a:pt x="293293" y="673100"/>
                  </a:lnTo>
                  <a:lnTo>
                    <a:pt x="287680" y="647700"/>
                  </a:lnTo>
                  <a:lnTo>
                    <a:pt x="284670" y="635000"/>
                  </a:lnTo>
                  <a:lnTo>
                    <a:pt x="284238" y="622300"/>
                  </a:lnTo>
                  <a:lnTo>
                    <a:pt x="286245" y="609600"/>
                  </a:lnTo>
                  <a:lnTo>
                    <a:pt x="289991" y="596900"/>
                  </a:lnTo>
                  <a:lnTo>
                    <a:pt x="299186" y="571500"/>
                  </a:lnTo>
                  <a:lnTo>
                    <a:pt x="301498" y="571500"/>
                  </a:lnTo>
                  <a:lnTo>
                    <a:pt x="306222" y="558800"/>
                  </a:lnTo>
                  <a:lnTo>
                    <a:pt x="311708" y="558800"/>
                  </a:lnTo>
                  <a:lnTo>
                    <a:pt x="317842" y="546100"/>
                  </a:lnTo>
                  <a:lnTo>
                    <a:pt x="324510" y="533400"/>
                  </a:lnTo>
                  <a:lnTo>
                    <a:pt x="338175" y="533400"/>
                  </a:lnTo>
                  <a:lnTo>
                    <a:pt x="344741" y="520700"/>
                  </a:lnTo>
                  <a:lnTo>
                    <a:pt x="350977" y="520700"/>
                  </a:lnTo>
                  <a:lnTo>
                    <a:pt x="356374" y="508000"/>
                  </a:lnTo>
                  <a:lnTo>
                    <a:pt x="362483" y="508000"/>
                  </a:lnTo>
                  <a:lnTo>
                    <a:pt x="371690" y="495300"/>
                  </a:lnTo>
                  <a:lnTo>
                    <a:pt x="393712" y="495300"/>
                  </a:lnTo>
                  <a:lnTo>
                    <a:pt x="394563" y="482600"/>
                  </a:lnTo>
                  <a:lnTo>
                    <a:pt x="375145" y="482600"/>
                  </a:lnTo>
                  <a:lnTo>
                    <a:pt x="379171" y="479425"/>
                  </a:lnTo>
                  <a:lnTo>
                    <a:pt x="394703" y="469900"/>
                  </a:lnTo>
                  <a:lnTo>
                    <a:pt x="406933" y="469900"/>
                  </a:lnTo>
                  <a:lnTo>
                    <a:pt x="413639" y="457200"/>
                  </a:lnTo>
                  <a:lnTo>
                    <a:pt x="379742" y="457200"/>
                  </a:lnTo>
                  <a:lnTo>
                    <a:pt x="375196" y="460730"/>
                  </a:lnTo>
                  <a:lnTo>
                    <a:pt x="375196" y="481863"/>
                  </a:lnTo>
                  <a:lnTo>
                    <a:pt x="374319" y="482600"/>
                  </a:lnTo>
                  <a:lnTo>
                    <a:pt x="373989" y="482600"/>
                  </a:lnTo>
                  <a:lnTo>
                    <a:pt x="375196" y="481863"/>
                  </a:lnTo>
                  <a:lnTo>
                    <a:pt x="375196" y="460730"/>
                  </a:lnTo>
                  <a:lnTo>
                    <a:pt x="363385" y="469900"/>
                  </a:lnTo>
                  <a:lnTo>
                    <a:pt x="347230" y="469900"/>
                  </a:lnTo>
                  <a:lnTo>
                    <a:pt x="331520" y="482600"/>
                  </a:lnTo>
                  <a:lnTo>
                    <a:pt x="301586" y="508000"/>
                  </a:lnTo>
                  <a:lnTo>
                    <a:pt x="265823" y="546100"/>
                  </a:lnTo>
                  <a:lnTo>
                    <a:pt x="266966" y="546100"/>
                  </a:lnTo>
                  <a:lnTo>
                    <a:pt x="262509" y="558800"/>
                  </a:lnTo>
                  <a:lnTo>
                    <a:pt x="258051" y="558800"/>
                  </a:lnTo>
                  <a:lnTo>
                    <a:pt x="254025" y="571500"/>
                  </a:lnTo>
                  <a:lnTo>
                    <a:pt x="250863" y="584200"/>
                  </a:lnTo>
                  <a:lnTo>
                    <a:pt x="249453" y="584200"/>
                  </a:lnTo>
                  <a:lnTo>
                    <a:pt x="247116" y="596900"/>
                  </a:lnTo>
                  <a:lnTo>
                    <a:pt x="245211" y="596900"/>
                  </a:lnTo>
                  <a:lnTo>
                    <a:pt x="243954" y="609600"/>
                  </a:lnTo>
                  <a:lnTo>
                    <a:pt x="243255" y="622300"/>
                  </a:lnTo>
                  <a:lnTo>
                    <a:pt x="244386" y="635000"/>
                  </a:lnTo>
                  <a:lnTo>
                    <a:pt x="247027" y="660400"/>
                  </a:lnTo>
                  <a:lnTo>
                    <a:pt x="250863" y="673100"/>
                  </a:lnTo>
                  <a:lnTo>
                    <a:pt x="253949" y="673100"/>
                  </a:lnTo>
                  <a:lnTo>
                    <a:pt x="256324" y="685800"/>
                  </a:lnTo>
                  <a:lnTo>
                    <a:pt x="259130" y="685800"/>
                  </a:lnTo>
                  <a:lnTo>
                    <a:pt x="262369" y="698500"/>
                  </a:lnTo>
                  <a:lnTo>
                    <a:pt x="265823" y="698500"/>
                  </a:lnTo>
                  <a:lnTo>
                    <a:pt x="268122" y="711200"/>
                  </a:lnTo>
                  <a:lnTo>
                    <a:pt x="271576" y="711200"/>
                  </a:lnTo>
                  <a:lnTo>
                    <a:pt x="282168" y="736600"/>
                  </a:lnTo>
                  <a:lnTo>
                    <a:pt x="317601" y="774700"/>
                  </a:lnTo>
                  <a:lnTo>
                    <a:pt x="346811" y="800100"/>
                  </a:lnTo>
                  <a:lnTo>
                    <a:pt x="382054" y="825500"/>
                  </a:lnTo>
                  <a:lnTo>
                    <a:pt x="390017" y="825500"/>
                  </a:lnTo>
                  <a:lnTo>
                    <a:pt x="398297" y="838200"/>
                  </a:lnTo>
                  <a:lnTo>
                    <a:pt x="428371" y="838200"/>
                  </a:lnTo>
                  <a:lnTo>
                    <a:pt x="435483" y="850900"/>
                  </a:lnTo>
                  <a:lnTo>
                    <a:pt x="469506" y="850900"/>
                  </a:lnTo>
                  <a:lnTo>
                    <a:pt x="478713" y="838200"/>
                  </a:lnTo>
                  <a:lnTo>
                    <a:pt x="494817" y="838200"/>
                  </a:lnTo>
                  <a:lnTo>
                    <a:pt x="501726" y="825500"/>
                  </a:lnTo>
                  <a:lnTo>
                    <a:pt x="516280" y="825500"/>
                  </a:lnTo>
                  <a:lnTo>
                    <a:pt x="515213" y="838200"/>
                  </a:lnTo>
                  <a:lnTo>
                    <a:pt x="514769" y="850900"/>
                  </a:lnTo>
                  <a:lnTo>
                    <a:pt x="514896" y="863600"/>
                  </a:lnTo>
                  <a:lnTo>
                    <a:pt x="515531" y="876300"/>
                  </a:lnTo>
                  <a:lnTo>
                    <a:pt x="517842" y="876300"/>
                  </a:lnTo>
                  <a:lnTo>
                    <a:pt x="518172" y="889000"/>
                  </a:lnTo>
                  <a:lnTo>
                    <a:pt x="517982" y="901700"/>
                  </a:lnTo>
                  <a:lnTo>
                    <a:pt x="518985" y="914400"/>
                  </a:lnTo>
                  <a:lnTo>
                    <a:pt x="520141" y="914400"/>
                  </a:lnTo>
                  <a:lnTo>
                    <a:pt x="520141" y="927100"/>
                  </a:lnTo>
                  <a:lnTo>
                    <a:pt x="521690" y="939800"/>
                  </a:lnTo>
                  <a:lnTo>
                    <a:pt x="524344" y="965200"/>
                  </a:lnTo>
                  <a:lnTo>
                    <a:pt x="525894" y="977900"/>
                  </a:lnTo>
                  <a:lnTo>
                    <a:pt x="528193" y="977900"/>
                  </a:lnTo>
                  <a:lnTo>
                    <a:pt x="528193" y="990600"/>
                  </a:lnTo>
                  <a:lnTo>
                    <a:pt x="529348" y="990600"/>
                  </a:lnTo>
                  <a:lnTo>
                    <a:pt x="530491" y="1003300"/>
                  </a:lnTo>
                  <a:lnTo>
                    <a:pt x="531647" y="1003300"/>
                  </a:lnTo>
                  <a:lnTo>
                    <a:pt x="532803" y="1016000"/>
                  </a:lnTo>
                  <a:lnTo>
                    <a:pt x="536105" y="1028700"/>
                  </a:lnTo>
                  <a:lnTo>
                    <a:pt x="537184" y="1041400"/>
                  </a:lnTo>
                  <a:lnTo>
                    <a:pt x="506577" y="1066800"/>
                  </a:lnTo>
                  <a:lnTo>
                    <a:pt x="473722" y="1092200"/>
                  </a:lnTo>
                  <a:lnTo>
                    <a:pt x="438416" y="1117600"/>
                  </a:lnTo>
                  <a:lnTo>
                    <a:pt x="400456" y="1143000"/>
                  </a:lnTo>
                  <a:lnTo>
                    <a:pt x="389115" y="1143000"/>
                  </a:lnTo>
                  <a:lnTo>
                    <a:pt x="370103" y="1155700"/>
                  </a:lnTo>
                  <a:lnTo>
                    <a:pt x="345274" y="1168400"/>
                  </a:lnTo>
                  <a:lnTo>
                    <a:pt x="316458" y="1168400"/>
                  </a:lnTo>
                  <a:lnTo>
                    <a:pt x="286245" y="1181100"/>
                  </a:lnTo>
                  <a:lnTo>
                    <a:pt x="126136" y="1181100"/>
                  </a:lnTo>
                  <a:lnTo>
                    <a:pt x="126136" y="1193800"/>
                  </a:lnTo>
                  <a:lnTo>
                    <a:pt x="125425" y="1206500"/>
                  </a:lnTo>
                  <a:lnTo>
                    <a:pt x="123405" y="1206500"/>
                  </a:lnTo>
                  <a:lnTo>
                    <a:pt x="119011" y="1193800"/>
                  </a:lnTo>
                  <a:lnTo>
                    <a:pt x="126136" y="1193800"/>
                  </a:lnTo>
                  <a:lnTo>
                    <a:pt x="126136" y="1181100"/>
                  </a:lnTo>
                  <a:lnTo>
                    <a:pt x="112763" y="1181100"/>
                  </a:lnTo>
                  <a:lnTo>
                    <a:pt x="117373" y="1193800"/>
                  </a:lnTo>
                  <a:lnTo>
                    <a:pt x="100114" y="1193800"/>
                  </a:lnTo>
                  <a:lnTo>
                    <a:pt x="104711" y="1206500"/>
                  </a:lnTo>
                  <a:lnTo>
                    <a:pt x="113919" y="1206500"/>
                  </a:lnTo>
                  <a:lnTo>
                    <a:pt x="137617" y="1219200"/>
                  </a:lnTo>
                  <a:lnTo>
                    <a:pt x="186740" y="1219200"/>
                  </a:lnTo>
                  <a:lnTo>
                    <a:pt x="211734" y="1231900"/>
                  </a:lnTo>
                  <a:lnTo>
                    <a:pt x="211734" y="1219200"/>
                  </a:lnTo>
                  <a:lnTo>
                    <a:pt x="222097" y="1219200"/>
                  </a:lnTo>
                  <a:lnTo>
                    <a:pt x="228993" y="1231900"/>
                  </a:lnTo>
                  <a:lnTo>
                    <a:pt x="237058" y="1219200"/>
                  </a:lnTo>
                  <a:lnTo>
                    <a:pt x="303796" y="1219200"/>
                  </a:lnTo>
                  <a:lnTo>
                    <a:pt x="310705" y="1206500"/>
                  </a:lnTo>
                  <a:lnTo>
                    <a:pt x="332562" y="1206500"/>
                  </a:lnTo>
                  <a:lnTo>
                    <a:pt x="359803" y="1193800"/>
                  </a:lnTo>
                  <a:lnTo>
                    <a:pt x="439585" y="1155700"/>
                  </a:lnTo>
                  <a:lnTo>
                    <a:pt x="444766" y="1155700"/>
                  </a:lnTo>
                  <a:lnTo>
                    <a:pt x="455117" y="1143000"/>
                  </a:lnTo>
                  <a:lnTo>
                    <a:pt x="460298" y="1143000"/>
                  </a:lnTo>
                  <a:lnTo>
                    <a:pt x="468604" y="1130300"/>
                  </a:lnTo>
                  <a:lnTo>
                    <a:pt x="486511" y="1117600"/>
                  </a:lnTo>
                  <a:lnTo>
                    <a:pt x="495935" y="1117600"/>
                  </a:lnTo>
                  <a:lnTo>
                    <a:pt x="501154" y="1104900"/>
                  </a:lnTo>
                  <a:lnTo>
                    <a:pt x="505498" y="1092200"/>
                  </a:lnTo>
                  <a:lnTo>
                    <a:pt x="510933" y="1092200"/>
                  </a:lnTo>
                  <a:lnTo>
                    <a:pt x="518985" y="1079500"/>
                  </a:lnTo>
                  <a:lnTo>
                    <a:pt x="518693" y="1079500"/>
                  </a:lnTo>
                  <a:lnTo>
                    <a:pt x="520141" y="1066800"/>
                  </a:lnTo>
                  <a:lnTo>
                    <a:pt x="524167" y="1066800"/>
                  </a:lnTo>
                  <a:lnTo>
                    <a:pt x="531647" y="1054100"/>
                  </a:lnTo>
                  <a:lnTo>
                    <a:pt x="535495" y="1054100"/>
                  </a:lnTo>
                  <a:lnTo>
                    <a:pt x="537832" y="1041400"/>
                  </a:lnTo>
                  <a:lnTo>
                    <a:pt x="540689" y="1066800"/>
                  </a:lnTo>
                  <a:lnTo>
                    <a:pt x="543344" y="1092200"/>
                  </a:lnTo>
                  <a:lnTo>
                    <a:pt x="545731" y="1117600"/>
                  </a:lnTo>
                  <a:lnTo>
                    <a:pt x="547751" y="1130300"/>
                  </a:lnTo>
                  <a:lnTo>
                    <a:pt x="551192" y="1168400"/>
                  </a:lnTo>
                  <a:lnTo>
                    <a:pt x="551065" y="1181100"/>
                  </a:lnTo>
                  <a:lnTo>
                    <a:pt x="550722" y="1193800"/>
                  </a:lnTo>
                  <a:lnTo>
                    <a:pt x="550062" y="1206500"/>
                  </a:lnTo>
                  <a:lnTo>
                    <a:pt x="552983" y="1206500"/>
                  </a:lnTo>
                  <a:lnTo>
                    <a:pt x="555383" y="1219200"/>
                  </a:lnTo>
                  <a:lnTo>
                    <a:pt x="557987" y="1231900"/>
                  </a:lnTo>
                  <a:lnTo>
                    <a:pt x="561568" y="1231900"/>
                  </a:lnTo>
                  <a:lnTo>
                    <a:pt x="561568" y="1244600"/>
                  </a:lnTo>
                  <a:lnTo>
                    <a:pt x="560412" y="1257300"/>
                  </a:lnTo>
                  <a:lnTo>
                    <a:pt x="567029" y="1257300"/>
                  </a:lnTo>
                  <a:lnTo>
                    <a:pt x="569328" y="1270000"/>
                  </a:lnTo>
                  <a:lnTo>
                    <a:pt x="570776" y="1282700"/>
                  </a:lnTo>
                  <a:lnTo>
                    <a:pt x="570255" y="1295400"/>
                  </a:lnTo>
                  <a:lnTo>
                    <a:pt x="569188" y="1308100"/>
                  </a:lnTo>
                  <a:lnTo>
                    <a:pt x="568350" y="1308100"/>
                  </a:lnTo>
                  <a:lnTo>
                    <a:pt x="568464" y="1320800"/>
                  </a:lnTo>
                  <a:lnTo>
                    <a:pt x="569518" y="1320800"/>
                  </a:lnTo>
                  <a:lnTo>
                    <a:pt x="570776" y="1308100"/>
                  </a:lnTo>
                  <a:lnTo>
                    <a:pt x="573074" y="1308100"/>
                  </a:lnTo>
                  <a:lnTo>
                    <a:pt x="577024" y="1257300"/>
                  </a:lnTo>
                  <a:lnTo>
                    <a:pt x="578827" y="1206500"/>
                  </a:lnTo>
                  <a:lnTo>
                    <a:pt x="578904" y="1155700"/>
                  </a:lnTo>
                  <a:lnTo>
                    <a:pt x="577672" y="1104900"/>
                  </a:lnTo>
                  <a:lnTo>
                    <a:pt x="576567" y="1092200"/>
                  </a:lnTo>
                  <a:lnTo>
                    <a:pt x="573049" y="1041400"/>
                  </a:lnTo>
                  <a:lnTo>
                    <a:pt x="572173" y="1028700"/>
                  </a:lnTo>
                  <a:lnTo>
                    <a:pt x="564718" y="965200"/>
                  </a:lnTo>
                  <a:lnTo>
                    <a:pt x="557631" y="901700"/>
                  </a:lnTo>
                  <a:lnTo>
                    <a:pt x="555142" y="863600"/>
                  </a:lnTo>
                  <a:lnTo>
                    <a:pt x="554685" y="825500"/>
                  </a:lnTo>
                  <a:lnTo>
                    <a:pt x="554659" y="812800"/>
                  </a:lnTo>
                  <a:lnTo>
                    <a:pt x="554659" y="787400"/>
                  </a:lnTo>
                  <a:lnTo>
                    <a:pt x="553504" y="787400"/>
                  </a:lnTo>
                  <a:lnTo>
                    <a:pt x="551205" y="800100"/>
                  </a:lnTo>
                  <a:lnTo>
                    <a:pt x="550062" y="800100"/>
                  </a:lnTo>
                  <a:lnTo>
                    <a:pt x="551205" y="787400"/>
                  </a:lnTo>
                  <a:lnTo>
                    <a:pt x="553504" y="787400"/>
                  </a:lnTo>
                  <a:lnTo>
                    <a:pt x="553504" y="774700"/>
                  </a:lnTo>
                  <a:lnTo>
                    <a:pt x="556298" y="762000"/>
                  </a:lnTo>
                  <a:lnTo>
                    <a:pt x="561860" y="762000"/>
                  </a:lnTo>
                  <a:lnTo>
                    <a:pt x="559727" y="749300"/>
                  </a:lnTo>
                  <a:lnTo>
                    <a:pt x="558876" y="749300"/>
                  </a:lnTo>
                  <a:lnTo>
                    <a:pt x="566077" y="736600"/>
                  </a:lnTo>
                  <a:lnTo>
                    <a:pt x="573316" y="736600"/>
                  </a:lnTo>
                  <a:lnTo>
                    <a:pt x="580631" y="723900"/>
                  </a:lnTo>
                  <a:lnTo>
                    <a:pt x="588035" y="711200"/>
                  </a:lnTo>
                  <a:lnTo>
                    <a:pt x="593890" y="711200"/>
                  </a:lnTo>
                  <a:lnTo>
                    <a:pt x="603859" y="698500"/>
                  </a:lnTo>
                  <a:lnTo>
                    <a:pt x="616839" y="673100"/>
                  </a:lnTo>
                  <a:lnTo>
                    <a:pt x="631761" y="660400"/>
                  </a:lnTo>
                  <a:lnTo>
                    <a:pt x="647471" y="647700"/>
                  </a:lnTo>
                  <a:lnTo>
                    <a:pt x="662546" y="635000"/>
                  </a:lnTo>
                  <a:lnTo>
                    <a:pt x="675449" y="609600"/>
                  </a:lnTo>
                  <a:lnTo>
                    <a:pt x="685850" y="609600"/>
                  </a:lnTo>
                  <a:lnTo>
                    <a:pt x="693915" y="596900"/>
                  </a:lnTo>
                  <a:lnTo>
                    <a:pt x="702106" y="584200"/>
                  </a:lnTo>
                  <a:lnTo>
                    <a:pt x="709637" y="584200"/>
                  </a:lnTo>
                  <a:lnTo>
                    <a:pt x="715772" y="571500"/>
                  </a:lnTo>
                  <a:lnTo>
                    <a:pt x="722668" y="558800"/>
                  </a:lnTo>
                  <a:lnTo>
                    <a:pt x="726122" y="546100"/>
                  </a:lnTo>
                  <a:lnTo>
                    <a:pt x="739013" y="546100"/>
                  </a:lnTo>
                  <a:lnTo>
                    <a:pt x="747585" y="533400"/>
                  </a:lnTo>
                  <a:lnTo>
                    <a:pt x="764095" y="533400"/>
                  </a:lnTo>
                  <a:lnTo>
                    <a:pt x="783297" y="520700"/>
                  </a:lnTo>
                  <a:lnTo>
                    <a:pt x="801204" y="508000"/>
                  </a:lnTo>
                  <a:lnTo>
                    <a:pt x="817829" y="495300"/>
                  </a:lnTo>
                  <a:lnTo>
                    <a:pt x="833145" y="469900"/>
                  </a:lnTo>
                  <a:lnTo>
                    <a:pt x="847369" y="457200"/>
                  </a:lnTo>
                  <a:lnTo>
                    <a:pt x="860615" y="444500"/>
                  </a:lnTo>
                  <a:lnTo>
                    <a:pt x="872794" y="419100"/>
                  </a:lnTo>
                  <a:lnTo>
                    <a:pt x="883780" y="406400"/>
                  </a:lnTo>
                  <a:lnTo>
                    <a:pt x="893902" y="381000"/>
                  </a:lnTo>
                  <a:lnTo>
                    <a:pt x="903490" y="368300"/>
                  </a:lnTo>
                  <a:lnTo>
                    <a:pt x="912418" y="342900"/>
                  </a:lnTo>
                  <a:lnTo>
                    <a:pt x="920597" y="330200"/>
                  </a:lnTo>
                  <a:lnTo>
                    <a:pt x="924013" y="317500"/>
                  </a:lnTo>
                  <a:lnTo>
                    <a:pt x="928941" y="304800"/>
                  </a:lnTo>
                  <a:lnTo>
                    <a:pt x="935164" y="279400"/>
                  </a:lnTo>
                  <a:lnTo>
                    <a:pt x="942467" y="266700"/>
                  </a:lnTo>
                  <a:lnTo>
                    <a:pt x="950683" y="241300"/>
                  </a:lnTo>
                  <a:lnTo>
                    <a:pt x="970140" y="190500"/>
                  </a:lnTo>
                  <a:lnTo>
                    <a:pt x="987793" y="152400"/>
                  </a:lnTo>
                  <a:lnTo>
                    <a:pt x="994105" y="139700"/>
                  </a:lnTo>
                  <a:lnTo>
                    <a:pt x="1000201" y="127000"/>
                  </a:lnTo>
                  <a:lnTo>
                    <a:pt x="1005763" y="114300"/>
                  </a:lnTo>
                  <a:lnTo>
                    <a:pt x="1010666" y="101600"/>
                  </a:lnTo>
                  <a:lnTo>
                    <a:pt x="1014818" y="76200"/>
                  </a:lnTo>
                  <a:lnTo>
                    <a:pt x="1017892" y="63500"/>
                  </a:lnTo>
                  <a:lnTo>
                    <a:pt x="1019568" y="50800"/>
                  </a:lnTo>
                  <a:lnTo>
                    <a:pt x="1019568" y="38100"/>
                  </a:lnTo>
                  <a:close/>
                </a:path>
              </a:pathLst>
            </a:custGeom>
            <a:solidFill>
              <a:srgbClr val="4A58AB"/>
            </a:solidFill>
          </p:spPr>
          <p:txBody>
            <a:bodyPr wrap="square" lIns="0" tIns="0" rIns="0" bIns="0" rtlCol="0"/>
            <a:lstStyle/>
            <a:p>
              <a:endParaRPr/>
            </a:p>
          </p:txBody>
        </p:sp>
      </p:grpSp>
      <p:grpSp>
        <p:nvGrpSpPr>
          <p:cNvPr id="15" name="object 15"/>
          <p:cNvGrpSpPr/>
          <p:nvPr/>
        </p:nvGrpSpPr>
        <p:grpSpPr>
          <a:xfrm>
            <a:off x="1995050" y="6767661"/>
            <a:ext cx="2433320" cy="3519804"/>
            <a:chOff x="1995050" y="6767661"/>
            <a:chExt cx="2433320" cy="3519804"/>
          </a:xfrm>
        </p:grpSpPr>
        <p:sp>
          <p:nvSpPr>
            <p:cNvPr id="16" name="object 16"/>
            <p:cNvSpPr/>
            <p:nvPr/>
          </p:nvSpPr>
          <p:spPr>
            <a:xfrm>
              <a:off x="1995043" y="6767664"/>
              <a:ext cx="2433320" cy="3347720"/>
            </a:xfrm>
            <a:custGeom>
              <a:avLst/>
              <a:gdLst/>
              <a:ahLst/>
              <a:cxnLst/>
              <a:rect l="l" t="t" r="r" b="b"/>
              <a:pathLst>
                <a:path w="2433320" h="3347720">
                  <a:moveTo>
                    <a:pt x="236397" y="805472"/>
                  </a:moveTo>
                  <a:lnTo>
                    <a:pt x="236232" y="805878"/>
                  </a:lnTo>
                  <a:lnTo>
                    <a:pt x="235953" y="807681"/>
                  </a:lnTo>
                  <a:lnTo>
                    <a:pt x="236397" y="805472"/>
                  </a:lnTo>
                  <a:close/>
                </a:path>
                <a:path w="2433320" h="3347720">
                  <a:moveTo>
                    <a:pt x="237312" y="803275"/>
                  </a:moveTo>
                  <a:lnTo>
                    <a:pt x="237007" y="802970"/>
                  </a:lnTo>
                  <a:lnTo>
                    <a:pt x="236702" y="803960"/>
                  </a:lnTo>
                  <a:lnTo>
                    <a:pt x="236397" y="805472"/>
                  </a:lnTo>
                  <a:lnTo>
                    <a:pt x="236677" y="804748"/>
                  </a:lnTo>
                  <a:lnTo>
                    <a:pt x="236918" y="804049"/>
                  </a:lnTo>
                  <a:lnTo>
                    <a:pt x="237312" y="803275"/>
                  </a:lnTo>
                  <a:close/>
                </a:path>
                <a:path w="2433320" h="3347720">
                  <a:moveTo>
                    <a:pt x="264160" y="1119670"/>
                  </a:moveTo>
                  <a:lnTo>
                    <a:pt x="263779" y="1120521"/>
                  </a:lnTo>
                  <a:lnTo>
                    <a:pt x="264109" y="1120152"/>
                  </a:lnTo>
                  <a:lnTo>
                    <a:pt x="264160" y="1119670"/>
                  </a:lnTo>
                  <a:close/>
                </a:path>
                <a:path w="2433320" h="3347720">
                  <a:moveTo>
                    <a:pt x="338264" y="816610"/>
                  </a:moveTo>
                  <a:lnTo>
                    <a:pt x="312381" y="816610"/>
                  </a:lnTo>
                  <a:lnTo>
                    <a:pt x="313258" y="820420"/>
                  </a:lnTo>
                  <a:lnTo>
                    <a:pt x="313258" y="826770"/>
                  </a:lnTo>
                  <a:lnTo>
                    <a:pt x="306158" y="869950"/>
                  </a:lnTo>
                  <a:lnTo>
                    <a:pt x="303047" y="881380"/>
                  </a:lnTo>
                  <a:lnTo>
                    <a:pt x="301879" y="887730"/>
                  </a:lnTo>
                  <a:lnTo>
                    <a:pt x="304050" y="886460"/>
                  </a:lnTo>
                  <a:lnTo>
                    <a:pt x="294360" y="905510"/>
                  </a:lnTo>
                  <a:lnTo>
                    <a:pt x="284340" y="925830"/>
                  </a:lnTo>
                  <a:lnTo>
                    <a:pt x="276707" y="939800"/>
                  </a:lnTo>
                  <a:lnTo>
                    <a:pt x="274129" y="947420"/>
                  </a:lnTo>
                  <a:lnTo>
                    <a:pt x="274129" y="951230"/>
                  </a:lnTo>
                  <a:lnTo>
                    <a:pt x="270675" y="970280"/>
                  </a:lnTo>
                  <a:lnTo>
                    <a:pt x="264642" y="1014730"/>
                  </a:lnTo>
                  <a:lnTo>
                    <a:pt x="264464" y="1024890"/>
                  </a:lnTo>
                  <a:lnTo>
                    <a:pt x="264922" y="1035050"/>
                  </a:lnTo>
                  <a:lnTo>
                    <a:pt x="266242" y="1043940"/>
                  </a:lnTo>
                  <a:lnTo>
                    <a:pt x="268528" y="1052830"/>
                  </a:lnTo>
                  <a:lnTo>
                    <a:pt x="271881" y="1061720"/>
                  </a:lnTo>
                  <a:lnTo>
                    <a:pt x="276428" y="1068070"/>
                  </a:lnTo>
                  <a:lnTo>
                    <a:pt x="282194" y="1076960"/>
                  </a:lnTo>
                  <a:lnTo>
                    <a:pt x="291388" y="1080770"/>
                  </a:lnTo>
                  <a:lnTo>
                    <a:pt x="298297" y="1083310"/>
                  </a:lnTo>
                  <a:lnTo>
                    <a:pt x="293700" y="1080770"/>
                  </a:lnTo>
                  <a:lnTo>
                    <a:pt x="291388" y="1078230"/>
                  </a:lnTo>
                  <a:lnTo>
                    <a:pt x="289090" y="1076960"/>
                  </a:lnTo>
                  <a:lnTo>
                    <a:pt x="284492" y="1073150"/>
                  </a:lnTo>
                  <a:lnTo>
                    <a:pt x="283337" y="1073150"/>
                  </a:lnTo>
                  <a:lnTo>
                    <a:pt x="282194" y="1071880"/>
                  </a:lnTo>
                  <a:lnTo>
                    <a:pt x="284492" y="1073150"/>
                  </a:lnTo>
                  <a:lnTo>
                    <a:pt x="283552" y="1071880"/>
                  </a:lnTo>
                  <a:lnTo>
                    <a:pt x="276961" y="1062990"/>
                  </a:lnTo>
                  <a:lnTo>
                    <a:pt x="271691" y="1051560"/>
                  </a:lnTo>
                  <a:lnTo>
                    <a:pt x="268795" y="1036320"/>
                  </a:lnTo>
                  <a:lnTo>
                    <a:pt x="268376" y="1021080"/>
                  </a:lnTo>
                  <a:lnTo>
                    <a:pt x="270103" y="1004570"/>
                  </a:lnTo>
                  <a:lnTo>
                    <a:pt x="285635" y="957580"/>
                  </a:lnTo>
                  <a:lnTo>
                    <a:pt x="298424" y="934720"/>
                  </a:lnTo>
                  <a:lnTo>
                    <a:pt x="320167" y="891540"/>
                  </a:lnTo>
                  <a:lnTo>
                    <a:pt x="322135" y="886460"/>
                  </a:lnTo>
                  <a:lnTo>
                    <a:pt x="327571" y="872490"/>
                  </a:lnTo>
                  <a:lnTo>
                    <a:pt x="333679" y="853440"/>
                  </a:lnTo>
                  <a:lnTo>
                    <a:pt x="337642" y="831850"/>
                  </a:lnTo>
                  <a:lnTo>
                    <a:pt x="338264" y="816610"/>
                  </a:lnTo>
                  <a:close/>
                </a:path>
                <a:path w="2433320" h="3347720">
                  <a:moveTo>
                    <a:pt x="409917" y="1278001"/>
                  </a:moveTo>
                  <a:lnTo>
                    <a:pt x="401866" y="1276731"/>
                  </a:lnTo>
                  <a:lnTo>
                    <a:pt x="404164" y="1275461"/>
                  </a:lnTo>
                  <a:lnTo>
                    <a:pt x="382676" y="1274191"/>
                  </a:lnTo>
                  <a:lnTo>
                    <a:pt x="341871" y="1262761"/>
                  </a:lnTo>
                  <a:lnTo>
                    <a:pt x="310235" y="1241171"/>
                  </a:lnTo>
                  <a:lnTo>
                    <a:pt x="285851" y="1205611"/>
                  </a:lnTo>
                  <a:lnTo>
                    <a:pt x="278739" y="1167511"/>
                  </a:lnTo>
                  <a:lnTo>
                    <a:pt x="278739" y="1135761"/>
                  </a:lnTo>
                  <a:lnTo>
                    <a:pt x="277583" y="1131951"/>
                  </a:lnTo>
                  <a:lnTo>
                    <a:pt x="277583" y="1126871"/>
                  </a:lnTo>
                  <a:lnTo>
                    <a:pt x="275285" y="1129411"/>
                  </a:lnTo>
                  <a:lnTo>
                    <a:pt x="274129" y="1131951"/>
                  </a:lnTo>
                  <a:lnTo>
                    <a:pt x="275285" y="1128141"/>
                  </a:lnTo>
                  <a:lnTo>
                    <a:pt x="276428" y="1123061"/>
                  </a:lnTo>
                  <a:lnTo>
                    <a:pt x="276428" y="1121791"/>
                  </a:lnTo>
                  <a:lnTo>
                    <a:pt x="277583" y="1112901"/>
                  </a:lnTo>
                  <a:lnTo>
                    <a:pt x="274129" y="1116711"/>
                  </a:lnTo>
                  <a:lnTo>
                    <a:pt x="269532" y="1120521"/>
                  </a:lnTo>
                  <a:lnTo>
                    <a:pt x="267233" y="1121791"/>
                  </a:lnTo>
                  <a:lnTo>
                    <a:pt x="266077" y="1117981"/>
                  </a:lnTo>
                  <a:lnTo>
                    <a:pt x="264109" y="1120152"/>
                  </a:lnTo>
                  <a:lnTo>
                    <a:pt x="263779" y="1123061"/>
                  </a:lnTo>
                  <a:lnTo>
                    <a:pt x="263207" y="1121791"/>
                  </a:lnTo>
                  <a:lnTo>
                    <a:pt x="262623" y="1120521"/>
                  </a:lnTo>
                  <a:lnTo>
                    <a:pt x="263779" y="1119251"/>
                  </a:lnTo>
                  <a:lnTo>
                    <a:pt x="264464" y="1116965"/>
                  </a:lnTo>
                  <a:lnTo>
                    <a:pt x="264160" y="1119670"/>
                  </a:lnTo>
                  <a:lnTo>
                    <a:pt x="264922" y="1117981"/>
                  </a:lnTo>
                  <a:lnTo>
                    <a:pt x="264922" y="1116711"/>
                  </a:lnTo>
                  <a:lnTo>
                    <a:pt x="266077" y="1114171"/>
                  </a:lnTo>
                  <a:lnTo>
                    <a:pt x="264922" y="1112901"/>
                  </a:lnTo>
                  <a:lnTo>
                    <a:pt x="264922" y="1111631"/>
                  </a:lnTo>
                  <a:lnTo>
                    <a:pt x="264299" y="1111631"/>
                  </a:lnTo>
                  <a:lnTo>
                    <a:pt x="263067" y="1114171"/>
                  </a:lnTo>
                  <a:lnTo>
                    <a:pt x="263220" y="1112901"/>
                  </a:lnTo>
                  <a:lnTo>
                    <a:pt x="262623" y="1111631"/>
                  </a:lnTo>
                  <a:lnTo>
                    <a:pt x="261899" y="1113231"/>
                  </a:lnTo>
                  <a:lnTo>
                    <a:pt x="261899" y="1116711"/>
                  </a:lnTo>
                  <a:lnTo>
                    <a:pt x="260781" y="1119251"/>
                  </a:lnTo>
                  <a:lnTo>
                    <a:pt x="259803" y="1121791"/>
                  </a:lnTo>
                  <a:lnTo>
                    <a:pt x="259168" y="1120521"/>
                  </a:lnTo>
                  <a:lnTo>
                    <a:pt x="259168" y="1119251"/>
                  </a:lnTo>
                  <a:lnTo>
                    <a:pt x="260731" y="1117981"/>
                  </a:lnTo>
                  <a:lnTo>
                    <a:pt x="261899" y="1116711"/>
                  </a:lnTo>
                  <a:lnTo>
                    <a:pt x="261899" y="1113231"/>
                  </a:lnTo>
                  <a:lnTo>
                    <a:pt x="260324" y="1116711"/>
                  </a:lnTo>
                  <a:lnTo>
                    <a:pt x="262623" y="1107821"/>
                  </a:lnTo>
                  <a:lnTo>
                    <a:pt x="263779" y="1101471"/>
                  </a:lnTo>
                  <a:lnTo>
                    <a:pt x="258025" y="1107821"/>
                  </a:lnTo>
                  <a:lnTo>
                    <a:pt x="259168" y="1105281"/>
                  </a:lnTo>
                  <a:lnTo>
                    <a:pt x="259943" y="1104011"/>
                  </a:lnTo>
                  <a:lnTo>
                    <a:pt x="261480" y="1101471"/>
                  </a:lnTo>
                  <a:lnTo>
                    <a:pt x="262623" y="1097661"/>
                  </a:lnTo>
                  <a:lnTo>
                    <a:pt x="261480" y="1098931"/>
                  </a:lnTo>
                  <a:lnTo>
                    <a:pt x="260324" y="1098931"/>
                  </a:lnTo>
                  <a:lnTo>
                    <a:pt x="259168" y="1100201"/>
                  </a:lnTo>
                  <a:lnTo>
                    <a:pt x="259168" y="1101471"/>
                  </a:lnTo>
                  <a:lnTo>
                    <a:pt x="258025" y="1102741"/>
                  </a:lnTo>
                  <a:lnTo>
                    <a:pt x="259168" y="1098931"/>
                  </a:lnTo>
                  <a:lnTo>
                    <a:pt x="258025" y="1098931"/>
                  </a:lnTo>
                  <a:lnTo>
                    <a:pt x="239255" y="1138301"/>
                  </a:lnTo>
                  <a:lnTo>
                    <a:pt x="237312" y="1167511"/>
                  </a:lnTo>
                  <a:lnTo>
                    <a:pt x="228765" y="1163701"/>
                  </a:lnTo>
                  <a:lnTo>
                    <a:pt x="220205" y="1159891"/>
                  </a:lnTo>
                  <a:lnTo>
                    <a:pt x="213220" y="1156081"/>
                  </a:lnTo>
                  <a:lnTo>
                    <a:pt x="203898" y="1151001"/>
                  </a:lnTo>
                  <a:lnTo>
                    <a:pt x="160261" y="1116711"/>
                  </a:lnTo>
                  <a:lnTo>
                    <a:pt x="139230" y="1082421"/>
                  </a:lnTo>
                  <a:lnTo>
                    <a:pt x="128549" y="1044321"/>
                  </a:lnTo>
                  <a:lnTo>
                    <a:pt x="127990" y="1035431"/>
                  </a:lnTo>
                  <a:lnTo>
                    <a:pt x="128828" y="1024001"/>
                  </a:lnTo>
                  <a:lnTo>
                    <a:pt x="140639" y="987171"/>
                  </a:lnTo>
                  <a:lnTo>
                    <a:pt x="173291" y="938911"/>
                  </a:lnTo>
                  <a:lnTo>
                    <a:pt x="201637" y="904621"/>
                  </a:lnTo>
                  <a:lnTo>
                    <a:pt x="203936" y="902081"/>
                  </a:lnTo>
                  <a:lnTo>
                    <a:pt x="213880" y="890651"/>
                  </a:lnTo>
                  <a:lnTo>
                    <a:pt x="223926" y="876681"/>
                  </a:lnTo>
                  <a:lnTo>
                    <a:pt x="232905" y="862711"/>
                  </a:lnTo>
                  <a:lnTo>
                    <a:pt x="239610" y="848741"/>
                  </a:lnTo>
                  <a:lnTo>
                    <a:pt x="241503" y="842391"/>
                  </a:lnTo>
                  <a:lnTo>
                    <a:pt x="243497" y="836041"/>
                  </a:lnTo>
                  <a:lnTo>
                    <a:pt x="244563" y="832231"/>
                  </a:lnTo>
                  <a:lnTo>
                    <a:pt x="245275" y="829691"/>
                  </a:lnTo>
                  <a:lnTo>
                    <a:pt x="246519" y="823341"/>
                  </a:lnTo>
                  <a:lnTo>
                    <a:pt x="244208" y="827151"/>
                  </a:lnTo>
                  <a:lnTo>
                    <a:pt x="243065" y="829691"/>
                  </a:lnTo>
                  <a:lnTo>
                    <a:pt x="240766" y="832231"/>
                  </a:lnTo>
                  <a:lnTo>
                    <a:pt x="244208" y="824611"/>
                  </a:lnTo>
                  <a:lnTo>
                    <a:pt x="246519" y="816991"/>
                  </a:lnTo>
                  <a:lnTo>
                    <a:pt x="246519" y="815721"/>
                  </a:lnTo>
                  <a:lnTo>
                    <a:pt x="246405" y="804291"/>
                  </a:lnTo>
                  <a:lnTo>
                    <a:pt x="244792" y="803021"/>
                  </a:lnTo>
                  <a:lnTo>
                    <a:pt x="242303" y="805561"/>
                  </a:lnTo>
                  <a:lnTo>
                    <a:pt x="239610" y="810641"/>
                  </a:lnTo>
                  <a:lnTo>
                    <a:pt x="237553" y="814451"/>
                  </a:lnTo>
                  <a:lnTo>
                    <a:pt x="237324" y="809371"/>
                  </a:lnTo>
                  <a:lnTo>
                    <a:pt x="235254" y="812546"/>
                  </a:lnTo>
                  <a:lnTo>
                    <a:pt x="235369" y="812114"/>
                  </a:lnTo>
                  <a:lnTo>
                    <a:pt x="235826" y="808494"/>
                  </a:lnTo>
                  <a:lnTo>
                    <a:pt x="235331" y="810869"/>
                  </a:lnTo>
                  <a:lnTo>
                    <a:pt x="234442" y="813181"/>
                  </a:lnTo>
                  <a:lnTo>
                    <a:pt x="234162" y="814451"/>
                  </a:lnTo>
                  <a:lnTo>
                    <a:pt x="234035" y="814451"/>
                  </a:lnTo>
                  <a:lnTo>
                    <a:pt x="234111" y="813181"/>
                  </a:lnTo>
                  <a:lnTo>
                    <a:pt x="234442" y="813181"/>
                  </a:lnTo>
                  <a:lnTo>
                    <a:pt x="234924" y="810641"/>
                  </a:lnTo>
                  <a:lnTo>
                    <a:pt x="235331" y="808101"/>
                  </a:lnTo>
                  <a:lnTo>
                    <a:pt x="236232" y="805561"/>
                  </a:lnTo>
                  <a:lnTo>
                    <a:pt x="236550" y="803021"/>
                  </a:lnTo>
                  <a:lnTo>
                    <a:pt x="236842" y="800481"/>
                  </a:lnTo>
                  <a:lnTo>
                    <a:pt x="237312" y="799211"/>
                  </a:lnTo>
                  <a:lnTo>
                    <a:pt x="236626" y="799211"/>
                  </a:lnTo>
                  <a:lnTo>
                    <a:pt x="236042" y="801751"/>
                  </a:lnTo>
                  <a:lnTo>
                    <a:pt x="235508" y="803021"/>
                  </a:lnTo>
                  <a:lnTo>
                    <a:pt x="235724" y="801751"/>
                  </a:lnTo>
                  <a:lnTo>
                    <a:pt x="235661" y="800481"/>
                  </a:lnTo>
                  <a:lnTo>
                    <a:pt x="235013" y="800481"/>
                  </a:lnTo>
                  <a:lnTo>
                    <a:pt x="234632" y="802157"/>
                  </a:lnTo>
                  <a:lnTo>
                    <a:pt x="234632" y="806831"/>
                  </a:lnTo>
                  <a:lnTo>
                    <a:pt x="233705" y="811911"/>
                  </a:lnTo>
                  <a:lnTo>
                    <a:pt x="232791" y="815721"/>
                  </a:lnTo>
                  <a:lnTo>
                    <a:pt x="231559" y="815721"/>
                  </a:lnTo>
                  <a:lnTo>
                    <a:pt x="232143" y="814451"/>
                  </a:lnTo>
                  <a:lnTo>
                    <a:pt x="233629" y="810641"/>
                  </a:lnTo>
                  <a:lnTo>
                    <a:pt x="234632" y="806831"/>
                  </a:lnTo>
                  <a:lnTo>
                    <a:pt x="234632" y="802157"/>
                  </a:lnTo>
                  <a:lnTo>
                    <a:pt x="233857" y="805561"/>
                  </a:lnTo>
                  <a:lnTo>
                    <a:pt x="232702" y="806831"/>
                  </a:lnTo>
                  <a:lnTo>
                    <a:pt x="232702" y="804291"/>
                  </a:lnTo>
                  <a:lnTo>
                    <a:pt x="233857" y="800481"/>
                  </a:lnTo>
                  <a:lnTo>
                    <a:pt x="233857" y="796671"/>
                  </a:lnTo>
                  <a:lnTo>
                    <a:pt x="233857" y="792861"/>
                  </a:lnTo>
                  <a:lnTo>
                    <a:pt x="232702" y="791591"/>
                  </a:lnTo>
                  <a:lnTo>
                    <a:pt x="231559" y="789051"/>
                  </a:lnTo>
                  <a:lnTo>
                    <a:pt x="230403" y="790321"/>
                  </a:lnTo>
                  <a:lnTo>
                    <a:pt x="229247" y="796671"/>
                  </a:lnTo>
                  <a:lnTo>
                    <a:pt x="229247" y="792861"/>
                  </a:lnTo>
                  <a:lnTo>
                    <a:pt x="229641" y="790321"/>
                  </a:lnTo>
                  <a:lnTo>
                    <a:pt x="230403" y="785241"/>
                  </a:lnTo>
                  <a:lnTo>
                    <a:pt x="230403" y="782701"/>
                  </a:lnTo>
                  <a:lnTo>
                    <a:pt x="229247" y="787781"/>
                  </a:lnTo>
                  <a:lnTo>
                    <a:pt x="229247" y="781431"/>
                  </a:lnTo>
                  <a:lnTo>
                    <a:pt x="228104" y="782701"/>
                  </a:lnTo>
                  <a:lnTo>
                    <a:pt x="228104" y="785241"/>
                  </a:lnTo>
                  <a:lnTo>
                    <a:pt x="226949" y="787781"/>
                  </a:lnTo>
                  <a:lnTo>
                    <a:pt x="226949" y="782701"/>
                  </a:lnTo>
                  <a:lnTo>
                    <a:pt x="225806" y="783971"/>
                  </a:lnTo>
                  <a:lnTo>
                    <a:pt x="225806" y="786511"/>
                  </a:lnTo>
                  <a:lnTo>
                    <a:pt x="224650" y="787781"/>
                  </a:lnTo>
                  <a:lnTo>
                    <a:pt x="223494" y="792861"/>
                  </a:lnTo>
                  <a:lnTo>
                    <a:pt x="220052" y="799211"/>
                  </a:lnTo>
                  <a:lnTo>
                    <a:pt x="218897" y="803021"/>
                  </a:lnTo>
                  <a:lnTo>
                    <a:pt x="201637" y="841121"/>
                  </a:lnTo>
                  <a:lnTo>
                    <a:pt x="195211" y="847471"/>
                  </a:lnTo>
                  <a:lnTo>
                    <a:pt x="188252" y="856361"/>
                  </a:lnTo>
                  <a:lnTo>
                    <a:pt x="181089" y="865251"/>
                  </a:lnTo>
                  <a:lnTo>
                    <a:pt x="174015" y="874141"/>
                  </a:lnTo>
                  <a:lnTo>
                    <a:pt x="176314" y="874141"/>
                  </a:lnTo>
                  <a:lnTo>
                    <a:pt x="175171" y="876681"/>
                  </a:lnTo>
                  <a:lnTo>
                    <a:pt x="170561" y="883031"/>
                  </a:lnTo>
                  <a:lnTo>
                    <a:pt x="163664" y="886841"/>
                  </a:lnTo>
                  <a:lnTo>
                    <a:pt x="159054" y="893191"/>
                  </a:lnTo>
                  <a:lnTo>
                    <a:pt x="160210" y="894461"/>
                  </a:lnTo>
                  <a:lnTo>
                    <a:pt x="145249" y="909701"/>
                  </a:lnTo>
                  <a:lnTo>
                    <a:pt x="139230" y="917321"/>
                  </a:lnTo>
                  <a:lnTo>
                    <a:pt x="133311" y="924941"/>
                  </a:lnTo>
                  <a:lnTo>
                    <a:pt x="127609" y="933831"/>
                  </a:lnTo>
                  <a:lnTo>
                    <a:pt x="122237" y="941451"/>
                  </a:lnTo>
                  <a:lnTo>
                    <a:pt x="123380" y="941451"/>
                  </a:lnTo>
                  <a:lnTo>
                    <a:pt x="122237" y="942721"/>
                  </a:lnTo>
                  <a:lnTo>
                    <a:pt x="119926" y="947801"/>
                  </a:lnTo>
                  <a:lnTo>
                    <a:pt x="114173" y="954151"/>
                  </a:lnTo>
                  <a:lnTo>
                    <a:pt x="109575" y="964311"/>
                  </a:lnTo>
                  <a:lnTo>
                    <a:pt x="109575" y="965581"/>
                  </a:lnTo>
                  <a:lnTo>
                    <a:pt x="107276" y="969391"/>
                  </a:lnTo>
                  <a:lnTo>
                    <a:pt x="96913" y="1004951"/>
                  </a:lnTo>
                  <a:lnTo>
                    <a:pt x="95580" y="1012571"/>
                  </a:lnTo>
                  <a:lnTo>
                    <a:pt x="94907" y="1020191"/>
                  </a:lnTo>
                  <a:lnTo>
                    <a:pt x="94653" y="1029081"/>
                  </a:lnTo>
                  <a:lnTo>
                    <a:pt x="94615" y="1036701"/>
                  </a:lnTo>
                  <a:lnTo>
                    <a:pt x="96520" y="1053211"/>
                  </a:lnTo>
                  <a:lnTo>
                    <a:pt x="113030" y="1097661"/>
                  </a:lnTo>
                  <a:lnTo>
                    <a:pt x="124841" y="1114171"/>
                  </a:lnTo>
                  <a:lnTo>
                    <a:pt x="129133" y="1120521"/>
                  </a:lnTo>
                  <a:lnTo>
                    <a:pt x="135394" y="1128141"/>
                  </a:lnTo>
                  <a:lnTo>
                    <a:pt x="142087" y="1135761"/>
                  </a:lnTo>
                  <a:lnTo>
                    <a:pt x="149199" y="1144651"/>
                  </a:lnTo>
                  <a:lnTo>
                    <a:pt x="156756" y="1151001"/>
                  </a:lnTo>
                  <a:lnTo>
                    <a:pt x="157911" y="1148461"/>
                  </a:lnTo>
                  <a:lnTo>
                    <a:pt x="163664" y="1152271"/>
                  </a:lnTo>
                  <a:lnTo>
                    <a:pt x="170561" y="1154811"/>
                  </a:lnTo>
                  <a:lnTo>
                    <a:pt x="182067" y="1158621"/>
                  </a:lnTo>
                  <a:lnTo>
                    <a:pt x="182067" y="1156081"/>
                  </a:lnTo>
                  <a:lnTo>
                    <a:pt x="187833" y="1159891"/>
                  </a:lnTo>
                  <a:lnTo>
                    <a:pt x="198183" y="1166241"/>
                  </a:lnTo>
                  <a:lnTo>
                    <a:pt x="199339" y="1166241"/>
                  </a:lnTo>
                  <a:lnTo>
                    <a:pt x="202717" y="1164971"/>
                  </a:lnTo>
                  <a:lnTo>
                    <a:pt x="208254" y="1163701"/>
                  </a:lnTo>
                  <a:lnTo>
                    <a:pt x="216814" y="1164971"/>
                  </a:lnTo>
                  <a:lnTo>
                    <a:pt x="229247" y="1168781"/>
                  </a:lnTo>
                  <a:lnTo>
                    <a:pt x="232295" y="1168781"/>
                  </a:lnTo>
                  <a:lnTo>
                    <a:pt x="239852" y="1172591"/>
                  </a:lnTo>
                  <a:lnTo>
                    <a:pt x="239928" y="1176401"/>
                  </a:lnTo>
                  <a:lnTo>
                    <a:pt x="238671" y="1180211"/>
                  </a:lnTo>
                  <a:lnTo>
                    <a:pt x="239610" y="1184021"/>
                  </a:lnTo>
                  <a:lnTo>
                    <a:pt x="240766" y="1184021"/>
                  </a:lnTo>
                  <a:lnTo>
                    <a:pt x="240766" y="1192911"/>
                  </a:lnTo>
                  <a:lnTo>
                    <a:pt x="241909" y="1196721"/>
                  </a:lnTo>
                  <a:lnTo>
                    <a:pt x="246519" y="1213231"/>
                  </a:lnTo>
                  <a:lnTo>
                    <a:pt x="249961" y="1219581"/>
                  </a:lnTo>
                  <a:lnTo>
                    <a:pt x="251117" y="1218311"/>
                  </a:lnTo>
                  <a:lnTo>
                    <a:pt x="251117" y="1219581"/>
                  </a:lnTo>
                  <a:lnTo>
                    <a:pt x="252272" y="1223391"/>
                  </a:lnTo>
                  <a:lnTo>
                    <a:pt x="254571" y="1227201"/>
                  </a:lnTo>
                  <a:lnTo>
                    <a:pt x="258025" y="1233551"/>
                  </a:lnTo>
                  <a:lnTo>
                    <a:pt x="259168" y="1233551"/>
                  </a:lnTo>
                  <a:lnTo>
                    <a:pt x="260324" y="1236091"/>
                  </a:lnTo>
                  <a:lnTo>
                    <a:pt x="261480" y="1237361"/>
                  </a:lnTo>
                  <a:lnTo>
                    <a:pt x="261480" y="1239901"/>
                  </a:lnTo>
                  <a:lnTo>
                    <a:pt x="273354" y="1252601"/>
                  </a:lnTo>
                  <a:lnTo>
                    <a:pt x="317868" y="1283081"/>
                  </a:lnTo>
                  <a:lnTo>
                    <a:pt x="328218" y="1285621"/>
                  </a:lnTo>
                  <a:lnTo>
                    <a:pt x="332816" y="1288161"/>
                  </a:lnTo>
                  <a:lnTo>
                    <a:pt x="339725" y="1289431"/>
                  </a:lnTo>
                  <a:lnTo>
                    <a:pt x="347776" y="1294511"/>
                  </a:lnTo>
                  <a:lnTo>
                    <a:pt x="354685" y="1297051"/>
                  </a:lnTo>
                  <a:lnTo>
                    <a:pt x="354685" y="1291971"/>
                  </a:lnTo>
                  <a:lnTo>
                    <a:pt x="371944" y="1293241"/>
                  </a:lnTo>
                  <a:lnTo>
                    <a:pt x="371373" y="1291971"/>
                  </a:lnTo>
                  <a:lnTo>
                    <a:pt x="369646" y="1288161"/>
                  </a:lnTo>
                  <a:lnTo>
                    <a:pt x="374243" y="1289431"/>
                  </a:lnTo>
                  <a:lnTo>
                    <a:pt x="381152" y="1289431"/>
                  </a:lnTo>
                  <a:lnTo>
                    <a:pt x="381533" y="1288161"/>
                  </a:lnTo>
                  <a:lnTo>
                    <a:pt x="382308" y="1285621"/>
                  </a:lnTo>
                  <a:lnTo>
                    <a:pt x="385762" y="1280541"/>
                  </a:lnTo>
                  <a:lnTo>
                    <a:pt x="396113" y="1278001"/>
                  </a:lnTo>
                  <a:lnTo>
                    <a:pt x="409917" y="1278001"/>
                  </a:lnTo>
                  <a:close/>
                </a:path>
                <a:path w="2433320" h="3347720">
                  <a:moveTo>
                    <a:pt x="620534" y="1147914"/>
                  </a:moveTo>
                  <a:lnTo>
                    <a:pt x="620102" y="1141412"/>
                  </a:lnTo>
                  <a:lnTo>
                    <a:pt x="619747" y="1134973"/>
                  </a:lnTo>
                  <a:lnTo>
                    <a:pt x="619544" y="1129118"/>
                  </a:lnTo>
                  <a:lnTo>
                    <a:pt x="619721" y="1135176"/>
                  </a:lnTo>
                  <a:lnTo>
                    <a:pt x="620052" y="1141450"/>
                  </a:lnTo>
                  <a:lnTo>
                    <a:pt x="620534" y="1147914"/>
                  </a:lnTo>
                  <a:close/>
                </a:path>
                <a:path w="2433320" h="3347720">
                  <a:moveTo>
                    <a:pt x="639495" y="1239443"/>
                  </a:moveTo>
                  <a:lnTo>
                    <a:pt x="637768" y="1226743"/>
                  </a:lnTo>
                  <a:lnTo>
                    <a:pt x="638022" y="1239443"/>
                  </a:lnTo>
                  <a:lnTo>
                    <a:pt x="639495" y="1239443"/>
                  </a:lnTo>
                  <a:close/>
                </a:path>
                <a:path w="2433320" h="3347720">
                  <a:moveTo>
                    <a:pt x="643750" y="1240370"/>
                  </a:moveTo>
                  <a:lnTo>
                    <a:pt x="643610" y="1239443"/>
                  </a:lnTo>
                  <a:lnTo>
                    <a:pt x="643750" y="1240370"/>
                  </a:lnTo>
                  <a:close/>
                </a:path>
                <a:path w="2433320" h="3347720">
                  <a:moveTo>
                    <a:pt x="648296" y="1271384"/>
                  </a:moveTo>
                  <a:lnTo>
                    <a:pt x="646569" y="1252143"/>
                  </a:lnTo>
                  <a:lnTo>
                    <a:pt x="643750" y="1240370"/>
                  </a:lnTo>
                  <a:lnTo>
                    <a:pt x="647242" y="1264843"/>
                  </a:lnTo>
                  <a:lnTo>
                    <a:pt x="648296" y="1271384"/>
                  </a:lnTo>
                  <a:close/>
                </a:path>
                <a:path w="2433320" h="3347720">
                  <a:moveTo>
                    <a:pt x="651154" y="1302943"/>
                  </a:moveTo>
                  <a:lnTo>
                    <a:pt x="650595" y="1290243"/>
                  </a:lnTo>
                  <a:lnTo>
                    <a:pt x="649274" y="1277543"/>
                  </a:lnTo>
                  <a:lnTo>
                    <a:pt x="648296" y="1271384"/>
                  </a:lnTo>
                  <a:lnTo>
                    <a:pt x="648843" y="1277543"/>
                  </a:lnTo>
                  <a:lnTo>
                    <a:pt x="650481" y="1290243"/>
                  </a:lnTo>
                  <a:lnTo>
                    <a:pt x="651129" y="1305267"/>
                  </a:lnTo>
                  <a:lnTo>
                    <a:pt x="651154" y="1302943"/>
                  </a:lnTo>
                  <a:close/>
                </a:path>
                <a:path w="2433320" h="3347720">
                  <a:moveTo>
                    <a:pt x="652919" y="2675191"/>
                  </a:moveTo>
                  <a:lnTo>
                    <a:pt x="631710" y="2675191"/>
                  </a:lnTo>
                  <a:lnTo>
                    <a:pt x="624052" y="2687320"/>
                  </a:lnTo>
                  <a:lnTo>
                    <a:pt x="616623" y="2700566"/>
                  </a:lnTo>
                  <a:lnTo>
                    <a:pt x="611149" y="2711234"/>
                  </a:lnTo>
                  <a:lnTo>
                    <a:pt x="609003" y="2716085"/>
                  </a:lnTo>
                  <a:lnTo>
                    <a:pt x="610158" y="2718384"/>
                  </a:lnTo>
                  <a:lnTo>
                    <a:pt x="610158" y="2724137"/>
                  </a:lnTo>
                  <a:lnTo>
                    <a:pt x="607847" y="2734475"/>
                  </a:lnTo>
                  <a:lnTo>
                    <a:pt x="605713" y="2743162"/>
                  </a:lnTo>
                  <a:lnTo>
                    <a:pt x="599274" y="2766974"/>
                  </a:lnTo>
                  <a:lnTo>
                    <a:pt x="595198" y="2782760"/>
                  </a:lnTo>
                  <a:lnTo>
                    <a:pt x="590613" y="2797314"/>
                  </a:lnTo>
                  <a:lnTo>
                    <a:pt x="586130" y="2812935"/>
                  </a:lnTo>
                  <a:lnTo>
                    <a:pt x="582739" y="2826410"/>
                  </a:lnTo>
                  <a:lnTo>
                    <a:pt x="581380" y="2834487"/>
                  </a:lnTo>
                  <a:lnTo>
                    <a:pt x="582142" y="2835427"/>
                  </a:lnTo>
                  <a:lnTo>
                    <a:pt x="587540" y="2820911"/>
                  </a:lnTo>
                  <a:lnTo>
                    <a:pt x="588289" y="2821838"/>
                  </a:lnTo>
                  <a:lnTo>
                    <a:pt x="588568" y="2820911"/>
                  </a:lnTo>
                  <a:lnTo>
                    <a:pt x="602957" y="2772791"/>
                  </a:lnTo>
                  <a:lnTo>
                    <a:pt x="622808" y="2726004"/>
                  </a:lnTo>
                  <a:lnTo>
                    <a:pt x="647839" y="2682011"/>
                  </a:lnTo>
                  <a:lnTo>
                    <a:pt x="652919" y="2675191"/>
                  </a:lnTo>
                  <a:close/>
                </a:path>
                <a:path w="2433320" h="3347720">
                  <a:moveTo>
                    <a:pt x="675208" y="3281045"/>
                  </a:moveTo>
                  <a:lnTo>
                    <a:pt x="638416" y="3246043"/>
                  </a:lnTo>
                  <a:lnTo>
                    <a:pt x="600303" y="3220643"/>
                  </a:lnTo>
                  <a:lnTo>
                    <a:pt x="564121" y="3182543"/>
                  </a:lnTo>
                  <a:lnTo>
                    <a:pt x="529564" y="3144443"/>
                  </a:lnTo>
                  <a:lnTo>
                    <a:pt x="496163" y="3106343"/>
                  </a:lnTo>
                  <a:lnTo>
                    <a:pt x="463702" y="3068243"/>
                  </a:lnTo>
                  <a:lnTo>
                    <a:pt x="431965" y="3030143"/>
                  </a:lnTo>
                  <a:lnTo>
                    <a:pt x="400710" y="2992043"/>
                  </a:lnTo>
                  <a:lnTo>
                    <a:pt x="400088" y="2992043"/>
                  </a:lnTo>
                  <a:lnTo>
                    <a:pt x="404787" y="2979343"/>
                  </a:lnTo>
                  <a:lnTo>
                    <a:pt x="412508" y="2966643"/>
                  </a:lnTo>
                  <a:lnTo>
                    <a:pt x="423087" y="2953943"/>
                  </a:lnTo>
                  <a:lnTo>
                    <a:pt x="436384" y="2941243"/>
                  </a:lnTo>
                  <a:lnTo>
                    <a:pt x="441045" y="2928543"/>
                  </a:lnTo>
                  <a:lnTo>
                    <a:pt x="449478" y="2928543"/>
                  </a:lnTo>
                  <a:lnTo>
                    <a:pt x="461149" y="2915843"/>
                  </a:lnTo>
                  <a:lnTo>
                    <a:pt x="475513" y="2903143"/>
                  </a:lnTo>
                  <a:lnTo>
                    <a:pt x="491070" y="2903143"/>
                  </a:lnTo>
                  <a:lnTo>
                    <a:pt x="518718" y="2877743"/>
                  </a:lnTo>
                  <a:lnTo>
                    <a:pt x="529602" y="2877743"/>
                  </a:lnTo>
                  <a:lnTo>
                    <a:pt x="537489" y="2865043"/>
                  </a:lnTo>
                  <a:lnTo>
                    <a:pt x="545274" y="2865043"/>
                  </a:lnTo>
                  <a:lnTo>
                    <a:pt x="552424" y="2852343"/>
                  </a:lnTo>
                  <a:lnTo>
                    <a:pt x="561822" y="2852343"/>
                  </a:lnTo>
                  <a:lnTo>
                    <a:pt x="566420" y="2839643"/>
                  </a:lnTo>
                  <a:lnTo>
                    <a:pt x="568731" y="2839643"/>
                  </a:lnTo>
                  <a:lnTo>
                    <a:pt x="574484" y="2826943"/>
                  </a:lnTo>
                  <a:lnTo>
                    <a:pt x="564121" y="2826943"/>
                  </a:lnTo>
                  <a:lnTo>
                    <a:pt x="562978" y="2814243"/>
                  </a:lnTo>
                  <a:lnTo>
                    <a:pt x="561441" y="2818473"/>
                  </a:lnTo>
                  <a:lnTo>
                    <a:pt x="561530" y="2817418"/>
                  </a:lnTo>
                  <a:lnTo>
                    <a:pt x="562978" y="2814243"/>
                  </a:lnTo>
                  <a:lnTo>
                    <a:pt x="564121" y="2814243"/>
                  </a:lnTo>
                  <a:lnTo>
                    <a:pt x="565277" y="2801543"/>
                  </a:lnTo>
                  <a:lnTo>
                    <a:pt x="557225" y="2801543"/>
                  </a:lnTo>
                  <a:lnTo>
                    <a:pt x="553770" y="2814243"/>
                  </a:lnTo>
                  <a:lnTo>
                    <a:pt x="541096" y="2814243"/>
                  </a:lnTo>
                  <a:lnTo>
                    <a:pt x="530606" y="2826943"/>
                  </a:lnTo>
                  <a:lnTo>
                    <a:pt x="519912" y="2839643"/>
                  </a:lnTo>
                  <a:lnTo>
                    <a:pt x="510044" y="2839643"/>
                  </a:lnTo>
                  <a:lnTo>
                    <a:pt x="506590" y="2852343"/>
                  </a:lnTo>
                  <a:lnTo>
                    <a:pt x="482422" y="2852343"/>
                  </a:lnTo>
                  <a:lnTo>
                    <a:pt x="475513" y="2865043"/>
                  </a:lnTo>
                  <a:lnTo>
                    <a:pt x="464007" y="2865043"/>
                  </a:lnTo>
                  <a:lnTo>
                    <a:pt x="459409" y="2877743"/>
                  </a:lnTo>
                  <a:lnTo>
                    <a:pt x="453656" y="2877743"/>
                  </a:lnTo>
                  <a:lnTo>
                    <a:pt x="440740" y="2890443"/>
                  </a:lnTo>
                  <a:lnTo>
                    <a:pt x="428040" y="2903143"/>
                  </a:lnTo>
                  <a:lnTo>
                    <a:pt x="415785" y="2915843"/>
                  </a:lnTo>
                  <a:lnTo>
                    <a:pt x="404164" y="2928543"/>
                  </a:lnTo>
                  <a:lnTo>
                    <a:pt x="399567" y="2941243"/>
                  </a:lnTo>
                  <a:lnTo>
                    <a:pt x="391515" y="2941243"/>
                  </a:lnTo>
                  <a:lnTo>
                    <a:pt x="385762" y="2953943"/>
                  </a:lnTo>
                  <a:lnTo>
                    <a:pt x="382308" y="2953943"/>
                  </a:lnTo>
                  <a:lnTo>
                    <a:pt x="386905" y="2966643"/>
                  </a:lnTo>
                  <a:lnTo>
                    <a:pt x="384086" y="2974403"/>
                  </a:lnTo>
                  <a:lnTo>
                    <a:pt x="362737" y="2941243"/>
                  </a:lnTo>
                  <a:lnTo>
                    <a:pt x="353441" y="2928543"/>
                  </a:lnTo>
                  <a:lnTo>
                    <a:pt x="327063" y="2890443"/>
                  </a:lnTo>
                  <a:lnTo>
                    <a:pt x="294132" y="2839643"/>
                  </a:lnTo>
                  <a:lnTo>
                    <a:pt x="263779" y="2788843"/>
                  </a:lnTo>
                  <a:lnTo>
                    <a:pt x="240931" y="2738043"/>
                  </a:lnTo>
                  <a:lnTo>
                    <a:pt x="219151" y="2699943"/>
                  </a:lnTo>
                  <a:lnTo>
                    <a:pt x="198069" y="2649143"/>
                  </a:lnTo>
                  <a:lnTo>
                    <a:pt x="156756" y="2547543"/>
                  </a:lnTo>
                  <a:lnTo>
                    <a:pt x="144360" y="2522143"/>
                  </a:lnTo>
                  <a:lnTo>
                    <a:pt x="127558" y="2484043"/>
                  </a:lnTo>
                  <a:lnTo>
                    <a:pt x="108369" y="2433243"/>
                  </a:lnTo>
                  <a:lnTo>
                    <a:pt x="88861" y="2369743"/>
                  </a:lnTo>
                  <a:lnTo>
                    <a:pt x="76720" y="2331643"/>
                  </a:lnTo>
                  <a:lnTo>
                    <a:pt x="65798" y="2280843"/>
                  </a:lnTo>
                  <a:lnTo>
                    <a:pt x="56349" y="2230043"/>
                  </a:lnTo>
                  <a:lnTo>
                    <a:pt x="48628" y="2166543"/>
                  </a:lnTo>
                  <a:lnTo>
                    <a:pt x="42887" y="2115743"/>
                  </a:lnTo>
                  <a:lnTo>
                    <a:pt x="39382" y="2052243"/>
                  </a:lnTo>
                  <a:lnTo>
                    <a:pt x="38188" y="2014143"/>
                  </a:lnTo>
                  <a:lnTo>
                    <a:pt x="38519" y="1963343"/>
                  </a:lnTo>
                  <a:lnTo>
                    <a:pt x="40995" y="1925243"/>
                  </a:lnTo>
                  <a:lnTo>
                    <a:pt x="46278" y="1874443"/>
                  </a:lnTo>
                  <a:lnTo>
                    <a:pt x="54952" y="1836343"/>
                  </a:lnTo>
                  <a:lnTo>
                    <a:pt x="67284" y="1798243"/>
                  </a:lnTo>
                  <a:lnTo>
                    <a:pt x="83502" y="1760143"/>
                  </a:lnTo>
                  <a:lnTo>
                    <a:pt x="115455" y="1722043"/>
                  </a:lnTo>
                  <a:lnTo>
                    <a:pt x="154457" y="1683943"/>
                  </a:lnTo>
                  <a:lnTo>
                    <a:pt x="168440" y="1671243"/>
                  </a:lnTo>
                  <a:lnTo>
                    <a:pt x="182651" y="1671243"/>
                  </a:lnTo>
                  <a:lnTo>
                    <a:pt x="196850" y="1658543"/>
                  </a:lnTo>
                  <a:lnTo>
                    <a:pt x="210845" y="1658543"/>
                  </a:lnTo>
                  <a:lnTo>
                    <a:pt x="238404" y="1645843"/>
                  </a:lnTo>
                  <a:lnTo>
                    <a:pt x="287058" y="1645843"/>
                  </a:lnTo>
                  <a:lnTo>
                    <a:pt x="307505" y="1633143"/>
                  </a:lnTo>
                  <a:lnTo>
                    <a:pt x="320167" y="1633143"/>
                  </a:lnTo>
                  <a:lnTo>
                    <a:pt x="368579" y="1620443"/>
                  </a:lnTo>
                  <a:lnTo>
                    <a:pt x="456514" y="1595043"/>
                  </a:lnTo>
                  <a:lnTo>
                    <a:pt x="498525" y="1582343"/>
                  </a:lnTo>
                  <a:lnTo>
                    <a:pt x="538657" y="1556943"/>
                  </a:lnTo>
                  <a:lnTo>
                    <a:pt x="574484" y="1531543"/>
                  </a:lnTo>
                  <a:lnTo>
                    <a:pt x="604545" y="1493443"/>
                  </a:lnTo>
                  <a:lnTo>
                    <a:pt x="617359" y="1480743"/>
                  </a:lnTo>
                  <a:lnTo>
                    <a:pt x="644537" y="1442643"/>
                  </a:lnTo>
                  <a:lnTo>
                    <a:pt x="656183" y="1404543"/>
                  </a:lnTo>
                  <a:lnTo>
                    <a:pt x="663524" y="1366443"/>
                  </a:lnTo>
                  <a:lnTo>
                    <a:pt x="666546" y="1341043"/>
                  </a:lnTo>
                  <a:lnTo>
                    <a:pt x="665657" y="1341043"/>
                  </a:lnTo>
                  <a:lnTo>
                    <a:pt x="664667" y="1353743"/>
                  </a:lnTo>
                  <a:lnTo>
                    <a:pt x="663460" y="1353743"/>
                  </a:lnTo>
                  <a:lnTo>
                    <a:pt x="661936" y="1366443"/>
                  </a:lnTo>
                  <a:lnTo>
                    <a:pt x="660692" y="1366443"/>
                  </a:lnTo>
                  <a:lnTo>
                    <a:pt x="661936" y="1353743"/>
                  </a:lnTo>
                  <a:lnTo>
                    <a:pt x="662787" y="1353743"/>
                  </a:lnTo>
                  <a:lnTo>
                    <a:pt x="663524" y="1341043"/>
                  </a:lnTo>
                  <a:lnTo>
                    <a:pt x="664044" y="1328343"/>
                  </a:lnTo>
                  <a:lnTo>
                    <a:pt x="664235" y="1328343"/>
                  </a:lnTo>
                  <a:lnTo>
                    <a:pt x="664044" y="1315643"/>
                  </a:lnTo>
                  <a:lnTo>
                    <a:pt x="661936" y="1277543"/>
                  </a:lnTo>
                  <a:lnTo>
                    <a:pt x="654177" y="1239443"/>
                  </a:lnTo>
                  <a:lnTo>
                    <a:pt x="652233" y="1226743"/>
                  </a:lnTo>
                  <a:lnTo>
                    <a:pt x="651586" y="1226743"/>
                  </a:lnTo>
                  <a:lnTo>
                    <a:pt x="651941" y="1239443"/>
                  </a:lnTo>
                  <a:lnTo>
                    <a:pt x="653529" y="1264843"/>
                  </a:lnTo>
                  <a:lnTo>
                    <a:pt x="653884" y="1277543"/>
                  </a:lnTo>
                  <a:lnTo>
                    <a:pt x="655027" y="1290243"/>
                  </a:lnTo>
                  <a:lnTo>
                    <a:pt x="651586" y="1290243"/>
                  </a:lnTo>
                  <a:lnTo>
                    <a:pt x="651586" y="1315643"/>
                  </a:lnTo>
                  <a:lnTo>
                    <a:pt x="651129" y="1305267"/>
                  </a:lnTo>
                  <a:lnTo>
                    <a:pt x="651065" y="1315643"/>
                  </a:lnTo>
                  <a:lnTo>
                    <a:pt x="650430" y="1302943"/>
                  </a:lnTo>
                  <a:lnTo>
                    <a:pt x="648792" y="1290243"/>
                  </a:lnTo>
                  <a:lnTo>
                    <a:pt x="645972" y="1264843"/>
                  </a:lnTo>
                  <a:lnTo>
                    <a:pt x="642505" y="1239443"/>
                  </a:lnTo>
                  <a:lnTo>
                    <a:pt x="638924" y="1214043"/>
                  </a:lnTo>
                  <a:lnTo>
                    <a:pt x="639673" y="1226743"/>
                  </a:lnTo>
                  <a:lnTo>
                    <a:pt x="643775" y="1252143"/>
                  </a:lnTo>
                  <a:lnTo>
                    <a:pt x="647801" y="1290243"/>
                  </a:lnTo>
                  <a:lnTo>
                    <a:pt x="648703" y="1302943"/>
                  </a:lnTo>
                  <a:lnTo>
                    <a:pt x="648741" y="1315643"/>
                  </a:lnTo>
                  <a:lnTo>
                    <a:pt x="648131" y="1315643"/>
                  </a:lnTo>
                  <a:lnTo>
                    <a:pt x="647915" y="1302943"/>
                  </a:lnTo>
                  <a:lnTo>
                    <a:pt x="647268" y="1302943"/>
                  </a:lnTo>
                  <a:lnTo>
                    <a:pt x="646188" y="1277543"/>
                  </a:lnTo>
                  <a:lnTo>
                    <a:pt x="644677" y="1264843"/>
                  </a:lnTo>
                  <a:lnTo>
                    <a:pt x="641223" y="1239443"/>
                  </a:lnTo>
                  <a:lnTo>
                    <a:pt x="639787" y="1239443"/>
                  </a:lnTo>
                  <a:lnTo>
                    <a:pt x="641985" y="1264843"/>
                  </a:lnTo>
                  <a:lnTo>
                    <a:pt x="643521" y="1277543"/>
                  </a:lnTo>
                  <a:lnTo>
                    <a:pt x="633437" y="1214043"/>
                  </a:lnTo>
                  <a:lnTo>
                    <a:pt x="626694" y="1175943"/>
                  </a:lnTo>
                  <a:lnTo>
                    <a:pt x="624916" y="1175943"/>
                  </a:lnTo>
                  <a:lnTo>
                    <a:pt x="629716" y="1214043"/>
                  </a:lnTo>
                  <a:lnTo>
                    <a:pt x="627138" y="1201343"/>
                  </a:lnTo>
                  <a:lnTo>
                    <a:pt x="624586" y="1175943"/>
                  </a:lnTo>
                  <a:lnTo>
                    <a:pt x="622312" y="1163243"/>
                  </a:lnTo>
                  <a:lnTo>
                    <a:pt x="620534" y="1137843"/>
                  </a:lnTo>
                  <a:lnTo>
                    <a:pt x="621118" y="1150543"/>
                  </a:lnTo>
                  <a:lnTo>
                    <a:pt x="622808" y="1175943"/>
                  </a:lnTo>
                  <a:lnTo>
                    <a:pt x="621284" y="1163243"/>
                  </a:lnTo>
                  <a:lnTo>
                    <a:pt x="620077" y="1150543"/>
                  </a:lnTo>
                  <a:lnTo>
                    <a:pt x="619086" y="1137843"/>
                  </a:lnTo>
                  <a:lnTo>
                    <a:pt x="618210" y="1125143"/>
                  </a:lnTo>
                  <a:lnTo>
                    <a:pt x="617054" y="1125143"/>
                  </a:lnTo>
                  <a:lnTo>
                    <a:pt x="617321" y="1137843"/>
                  </a:lnTo>
                  <a:lnTo>
                    <a:pt x="617080" y="1137843"/>
                  </a:lnTo>
                  <a:lnTo>
                    <a:pt x="617207" y="1150543"/>
                  </a:lnTo>
                  <a:lnTo>
                    <a:pt x="617550" y="1150543"/>
                  </a:lnTo>
                  <a:lnTo>
                    <a:pt x="618210" y="1163243"/>
                  </a:lnTo>
                  <a:lnTo>
                    <a:pt x="621157" y="1188643"/>
                  </a:lnTo>
                  <a:lnTo>
                    <a:pt x="624535" y="1226743"/>
                  </a:lnTo>
                  <a:lnTo>
                    <a:pt x="627913" y="1239443"/>
                  </a:lnTo>
                  <a:lnTo>
                    <a:pt x="630872" y="1264843"/>
                  </a:lnTo>
                  <a:lnTo>
                    <a:pt x="634174" y="1302943"/>
                  </a:lnTo>
                  <a:lnTo>
                    <a:pt x="634898" y="1328343"/>
                  </a:lnTo>
                  <a:lnTo>
                    <a:pt x="632167" y="1366443"/>
                  </a:lnTo>
                  <a:lnTo>
                    <a:pt x="625119" y="1391843"/>
                  </a:lnTo>
                  <a:lnTo>
                    <a:pt x="620509" y="1404543"/>
                  </a:lnTo>
                  <a:lnTo>
                    <a:pt x="619366" y="1404543"/>
                  </a:lnTo>
                  <a:lnTo>
                    <a:pt x="615911" y="1417243"/>
                  </a:lnTo>
                  <a:lnTo>
                    <a:pt x="614756" y="1417243"/>
                  </a:lnTo>
                  <a:lnTo>
                    <a:pt x="611771" y="1429943"/>
                  </a:lnTo>
                  <a:lnTo>
                    <a:pt x="608139" y="1429943"/>
                  </a:lnTo>
                  <a:lnTo>
                    <a:pt x="604075" y="1442643"/>
                  </a:lnTo>
                  <a:lnTo>
                    <a:pt x="599795" y="1442643"/>
                  </a:lnTo>
                  <a:lnTo>
                    <a:pt x="590918" y="1455343"/>
                  </a:lnTo>
                  <a:lnTo>
                    <a:pt x="581380" y="1468043"/>
                  </a:lnTo>
                  <a:lnTo>
                    <a:pt x="570992" y="1480743"/>
                  </a:lnTo>
                  <a:lnTo>
                    <a:pt x="559523" y="1493443"/>
                  </a:lnTo>
                  <a:lnTo>
                    <a:pt x="535012" y="1506143"/>
                  </a:lnTo>
                  <a:lnTo>
                    <a:pt x="508457" y="1531543"/>
                  </a:lnTo>
                  <a:lnTo>
                    <a:pt x="480390" y="1544243"/>
                  </a:lnTo>
                  <a:lnTo>
                    <a:pt x="451345" y="1556943"/>
                  </a:lnTo>
                  <a:lnTo>
                    <a:pt x="388340" y="1582343"/>
                  </a:lnTo>
                  <a:lnTo>
                    <a:pt x="356196" y="1582343"/>
                  </a:lnTo>
                  <a:lnTo>
                    <a:pt x="323621" y="1595043"/>
                  </a:lnTo>
                  <a:lnTo>
                    <a:pt x="319011" y="1595043"/>
                  </a:lnTo>
                  <a:lnTo>
                    <a:pt x="285724" y="1607743"/>
                  </a:lnTo>
                  <a:lnTo>
                    <a:pt x="253847" y="1607743"/>
                  </a:lnTo>
                  <a:lnTo>
                    <a:pt x="221754" y="1620443"/>
                  </a:lnTo>
                  <a:lnTo>
                    <a:pt x="187833" y="1633143"/>
                  </a:lnTo>
                  <a:lnTo>
                    <a:pt x="171729" y="1633143"/>
                  </a:lnTo>
                  <a:lnTo>
                    <a:pt x="158051" y="1645843"/>
                  </a:lnTo>
                  <a:lnTo>
                    <a:pt x="144576" y="1645843"/>
                  </a:lnTo>
                  <a:lnTo>
                    <a:pt x="131445" y="1658543"/>
                  </a:lnTo>
                  <a:lnTo>
                    <a:pt x="118732" y="1671243"/>
                  </a:lnTo>
                  <a:lnTo>
                    <a:pt x="106553" y="1671243"/>
                  </a:lnTo>
                  <a:lnTo>
                    <a:pt x="66548" y="1722043"/>
                  </a:lnTo>
                  <a:lnTo>
                    <a:pt x="38455" y="1772843"/>
                  </a:lnTo>
                  <a:lnTo>
                    <a:pt x="19418" y="1823643"/>
                  </a:lnTo>
                  <a:lnTo>
                    <a:pt x="8128" y="1874443"/>
                  </a:lnTo>
                  <a:lnTo>
                    <a:pt x="4851" y="1899843"/>
                  </a:lnTo>
                  <a:lnTo>
                    <a:pt x="6007" y="1899843"/>
                  </a:lnTo>
                  <a:lnTo>
                    <a:pt x="2514" y="1937943"/>
                  </a:lnTo>
                  <a:lnTo>
                    <a:pt x="825" y="1963343"/>
                  </a:lnTo>
                  <a:lnTo>
                    <a:pt x="0" y="1988743"/>
                  </a:lnTo>
                  <a:lnTo>
                    <a:pt x="165" y="2014143"/>
                  </a:lnTo>
                  <a:lnTo>
                    <a:pt x="254" y="2039543"/>
                  </a:lnTo>
                  <a:lnTo>
                    <a:pt x="2552" y="2039543"/>
                  </a:lnTo>
                  <a:lnTo>
                    <a:pt x="2552" y="2052243"/>
                  </a:lnTo>
                  <a:lnTo>
                    <a:pt x="3238" y="2064943"/>
                  </a:lnTo>
                  <a:lnTo>
                    <a:pt x="4851" y="2103043"/>
                  </a:lnTo>
                  <a:lnTo>
                    <a:pt x="9766" y="2153843"/>
                  </a:lnTo>
                  <a:lnTo>
                    <a:pt x="16497" y="2204643"/>
                  </a:lnTo>
                  <a:lnTo>
                    <a:pt x="25133" y="2255443"/>
                  </a:lnTo>
                  <a:lnTo>
                    <a:pt x="35801" y="2306243"/>
                  </a:lnTo>
                  <a:lnTo>
                    <a:pt x="48564" y="2357043"/>
                  </a:lnTo>
                  <a:lnTo>
                    <a:pt x="63538" y="2407843"/>
                  </a:lnTo>
                  <a:lnTo>
                    <a:pt x="76454" y="2445943"/>
                  </a:lnTo>
                  <a:lnTo>
                    <a:pt x="90881" y="2484043"/>
                  </a:lnTo>
                  <a:lnTo>
                    <a:pt x="106591" y="2522143"/>
                  </a:lnTo>
                  <a:lnTo>
                    <a:pt x="123380" y="2560243"/>
                  </a:lnTo>
                  <a:lnTo>
                    <a:pt x="140665" y="2598343"/>
                  </a:lnTo>
                  <a:lnTo>
                    <a:pt x="175653" y="2674543"/>
                  </a:lnTo>
                  <a:lnTo>
                    <a:pt x="193586" y="2712643"/>
                  </a:lnTo>
                  <a:lnTo>
                    <a:pt x="209994" y="2738043"/>
                  </a:lnTo>
                  <a:lnTo>
                    <a:pt x="226517" y="2776143"/>
                  </a:lnTo>
                  <a:lnTo>
                    <a:pt x="243255" y="2801543"/>
                  </a:lnTo>
                  <a:lnTo>
                    <a:pt x="260324" y="2839643"/>
                  </a:lnTo>
                  <a:lnTo>
                    <a:pt x="273723" y="2865043"/>
                  </a:lnTo>
                  <a:lnTo>
                    <a:pt x="288086" y="2890443"/>
                  </a:lnTo>
                  <a:lnTo>
                    <a:pt x="303530" y="2915843"/>
                  </a:lnTo>
                  <a:lnTo>
                    <a:pt x="320167" y="2928543"/>
                  </a:lnTo>
                  <a:lnTo>
                    <a:pt x="336880" y="2953943"/>
                  </a:lnTo>
                  <a:lnTo>
                    <a:pt x="353822" y="2979343"/>
                  </a:lnTo>
                  <a:lnTo>
                    <a:pt x="370332" y="3004743"/>
                  </a:lnTo>
                  <a:lnTo>
                    <a:pt x="385762" y="3017443"/>
                  </a:lnTo>
                  <a:lnTo>
                    <a:pt x="389242" y="3030143"/>
                  </a:lnTo>
                  <a:lnTo>
                    <a:pt x="399859" y="3042843"/>
                  </a:lnTo>
                  <a:lnTo>
                    <a:pt x="415213" y="3055543"/>
                  </a:lnTo>
                  <a:lnTo>
                    <a:pt x="450202" y="3093643"/>
                  </a:lnTo>
                  <a:lnTo>
                    <a:pt x="464007" y="3106343"/>
                  </a:lnTo>
                  <a:lnTo>
                    <a:pt x="470916" y="3106343"/>
                  </a:lnTo>
                  <a:lnTo>
                    <a:pt x="482130" y="3119043"/>
                  </a:lnTo>
                  <a:lnTo>
                    <a:pt x="488391" y="3131743"/>
                  </a:lnTo>
                  <a:lnTo>
                    <a:pt x="495084" y="3131743"/>
                  </a:lnTo>
                  <a:lnTo>
                    <a:pt x="501281" y="3144443"/>
                  </a:lnTo>
                  <a:lnTo>
                    <a:pt x="513689" y="3157143"/>
                  </a:lnTo>
                  <a:lnTo>
                    <a:pt x="519239" y="3157143"/>
                  </a:lnTo>
                  <a:lnTo>
                    <a:pt x="539381" y="3182543"/>
                  </a:lnTo>
                  <a:lnTo>
                    <a:pt x="545782" y="3195243"/>
                  </a:lnTo>
                  <a:lnTo>
                    <a:pt x="561098" y="3195243"/>
                  </a:lnTo>
                  <a:lnTo>
                    <a:pt x="570369" y="3207943"/>
                  </a:lnTo>
                  <a:lnTo>
                    <a:pt x="582536" y="3220643"/>
                  </a:lnTo>
                  <a:lnTo>
                    <a:pt x="599097" y="3233343"/>
                  </a:lnTo>
                  <a:lnTo>
                    <a:pt x="620077" y="3246043"/>
                  </a:lnTo>
                  <a:lnTo>
                    <a:pt x="646455" y="3258743"/>
                  </a:lnTo>
                  <a:lnTo>
                    <a:pt x="675208" y="3281045"/>
                  </a:lnTo>
                  <a:close/>
                </a:path>
                <a:path w="2433320" h="3347720">
                  <a:moveTo>
                    <a:pt x="690740" y="3291560"/>
                  </a:moveTo>
                  <a:lnTo>
                    <a:pt x="686320" y="3284143"/>
                  </a:lnTo>
                  <a:lnTo>
                    <a:pt x="679196" y="3284143"/>
                  </a:lnTo>
                  <a:lnTo>
                    <a:pt x="675208" y="3281045"/>
                  </a:lnTo>
                  <a:lnTo>
                    <a:pt x="678459" y="3284143"/>
                  </a:lnTo>
                  <a:lnTo>
                    <a:pt x="690740" y="3291560"/>
                  </a:lnTo>
                  <a:close/>
                </a:path>
                <a:path w="2433320" h="3347720">
                  <a:moveTo>
                    <a:pt x="699452" y="3296843"/>
                  </a:moveTo>
                  <a:lnTo>
                    <a:pt x="690740" y="3291560"/>
                  </a:lnTo>
                  <a:lnTo>
                    <a:pt x="693877" y="3296843"/>
                  </a:lnTo>
                  <a:lnTo>
                    <a:pt x="699452" y="3296843"/>
                  </a:lnTo>
                  <a:close/>
                </a:path>
                <a:path w="2433320" h="3347720">
                  <a:moveTo>
                    <a:pt x="703465" y="3299269"/>
                  </a:moveTo>
                  <a:lnTo>
                    <a:pt x="701852" y="3296843"/>
                  </a:lnTo>
                  <a:lnTo>
                    <a:pt x="699452" y="3296843"/>
                  </a:lnTo>
                  <a:lnTo>
                    <a:pt x="703465" y="3299269"/>
                  </a:lnTo>
                  <a:close/>
                </a:path>
                <a:path w="2433320" h="3347720">
                  <a:moveTo>
                    <a:pt x="707974" y="2550553"/>
                  </a:moveTo>
                  <a:lnTo>
                    <a:pt x="707885" y="2547112"/>
                  </a:lnTo>
                  <a:lnTo>
                    <a:pt x="706983" y="2509316"/>
                  </a:lnTo>
                  <a:lnTo>
                    <a:pt x="704138" y="2493086"/>
                  </a:lnTo>
                  <a:lnTo>
                    <a:pt x="701116" y="2475839"/>
                  </a:lnTo>
                  <a:lnTo>
                    <a:pt x="700062" y="2469807"/>
                  </a:lnTo>
                  <a:lnTo>
                    <a:pt x="689038" y="2431580"/>
                  </a:lnTo>
                  <a:lnTo>
                    <a:pt x="675741" y="2394216"/>
                  </a:lnTo>
                  <a:lnTo>
                    <a:pt x="663371" y="2366924"/>
                  </a:lnTo>
                  <a:lnTo>
                    <a:pt x="643242" y="2321509"/>
                  </a:lnTo>
                  <a:lnTo>
                    <a:pt x="640384" y="2314905"/>
                  </a:lnTo>
                  <a:lnTo>
                    <a:pt x="622668" y="2273947"/>
                  </a:lnTo>
                  <a:lnTo>
                    <a:pt x="613194" y="2250529"/>
                  </a:lnTo>
                  <a:lnTo>
                    <a:pt x="609003" y="2240178"/>
                  </a:lnTo>
                  <a:lnTo>
                    <a:pt x="607847" y="2237879"/>
                  </a:lnTo>
                  <a:lnTo>
                    <a:pt x="602983" y="2226170"/>
                  </a:lnTo>
                  <a:lnTo>
                    <a:pt x="597357" y="2214029"/>
                  </a:lnTo>
                  <a:lnTo>
                    <a:pt x="591502" y="2202319"/>
                  </a:lnTo>
                  <a:lnTo>
                    <a:pt x="585990" y="2191905"/>
                  </a:lnTo>
                  <a:lnTo>
                    <a:pt x="582536" y="2187308"/>
                  </a:lnTo>
                  <a:lnTo>
                    <a:pt x="580466" y="2183854"/>
                  </a:lnTo>
                  <a:lnTo>
                    <a:pt x="579081" y="2181555"/>
                  </a:lnTo>
                  <a:lnTo>
                    <a:pt x="574484" y="2175814"/>
                  </a:lnTo>
                  <a:lnTo>
                    <a:pt x="574484" y="2179256"/>
                  </a:lnTo>
                  <a:lnTo>
                    <a:pt x="575627" y="2181555"/>
                  </a:lnTo>
                  <a:lnTo>
                    <a:pt x="575627" y="2183854"/>
                  </a:lnTo>
                  <a:lnTo>
                    <a:pt x="574713" y="2181555"/>
                  </a:lnTo>
                  <a:lnTo>
                    <a:pt x="573786" y="2179256"/>
                  </a:lnTo>
                  <a:lnTo>
                    <a:pt x="573328" y="2178113"/>
                  </a:lnTo>
                  <a:lnTo>
                    <a:pt x="572947" y="2176957"/>
                  </a:lnTo>
                  <a:lnTo>
                    <a:pt x="571030" y="2171217"/>
                  </a:lnTo>
                  <a:lnTo>
                    <a:pt x="568731" y="2170061"/>
                  </a:lnTo>
                  <a:lnTo>
                    <a:pt x="564730" y="2164283"/>
                  </a:lnTo>
                  <a:lnTo>
                    <a:pt x="562686" y="2164308"/>
                  </a:lnTo>
                  <a:lnTo>
                    <a:pt x="561924" y="2167801"/>
                  </a:lnTo>
                  <a:lnTo>
                    <a:pt x="561822" y="2176957"/>
                  </a:lnTo>
                  <a:lnTo>
                    <a:pt x="558368" y="2172360"/>
                  </a:lnTo>
                  <a:lnTo>
                    <a:pt x="559523" y="2179256"/>
                  </a:lnTo>
                  <a:lnTo>
                    <a:pt x="558368" y="2174659"/>
                  </a:lnTo>
                  <a:lnTo>
                    <a:pt x="557225" y="2173516"/>
                  </a:lnTo>
                  <a:lnTo>
                    <a:pt x="554913" y="2168918"/>
                  </a:lnTo>
                  <a:lnTo>
                    <a:pt x="553770" y="2168918"/>
                  </a:lnTo>
                  <a:lnTo>
                    <a:pt x="560666" y="2181555"/>
                  </a:lnTo>
                  <a:lnTo>
                    <a:pt x="557225" y="2179256"/>
                  </a:lnTo>
                  <a:lnTo>
                    <a:pt x="557225" y="2181555"/>
                  </a:lnTo>
                  <a:lnTo>
                    <a:pt x="554913" y="2181555"/>
                  </a:lnTo>
                  <a:lnTo>
                    <a:pt x="553770" y="2179256"/>
                  </a:lnTo>
                  <a:lnTo>
                    <a:pt x="553199" y="2174202"/>
                  </a:lnTo>
                  <a:lnTo>
                    <a:pt x="557225" y="2181555"/>
                  </a:lnTo>
                  <a:lnTo>
                    <a:pt x="557225" y="2179256"/>
                  </a:lnTo>
                  <a:lnTo>
                    <a:pt x="556069" y="2174659"/>
                  </a:lnTo>
                  <a:lnTo>
                    <a:pt x="553770" y="2171217"/>
                  </a:lnTo>
                  <a:lnTo>
                    <a:pt x="552615" y="2168918"/>
                  </a:lnTo>
                  <a:lnTo>
                    <a:pt x="551472" y="2166607"/>
                  </a:lnTo>
                  <a:lnTo>
                    <a:pt x="550316" y="2168918"/>
                  </a:lnTo>
                  <a:lnTo>
                    <a:pt x="550608" y="2170061"/>
                  </a:lnTo>
                  <a:lnTo>
                    <a:pt x="551129" y="2171611"/>
                  </a:lnTo>
                  <a:lnTo>
                    <a:pt x="549592" y="2168918"/>
                  </a:lnTo>
                  <a:lnTo>
                    <a:pt x="547471" y="2165185"/>
                  </a:lnTo>
                  <a:lnTo>
                    <a:pt x="544715" y="2162035"/>
                  </a:lnTo>
                  <a:lnTo>
                    <a:pt x="543521" y="2163000"/>
                  </a:lnTo>
                  <a:lnTo>
                    <a:pt x="544563" y="2168918"/>
                  </a:lnTo>
                  <a:lnTo>
                    <a:pt x="542645" y="2163165"/>
                  </a:lnTo>
                  <a:lnTo>
                    <a:pt x="541108" y="2158568"/>
                  </a:lnTo>
                  <a:lnTo>
                    <a:pt x="538810" y="2155113"/>
                  </a:lnTo>
                  <a:lnTo>
                    <a:pt x="539953" y="2157412"/>
                  </a:lnTo>
                  <a:lnTo>
                    <a:pt x="541108" y="2160867"/>
                  </a:lnTo>
                  <a:lnTo>
                    <a:pt x="541108" y="2163165"/>
                  </a:lnTo>
                  <a:lnTo>
                    <a:pt x="539381" y="2159711"/>
                  </a:lnTo>
                  <a:lnTo>
                    <a:pt x="537654" y="2156269"/>
                  </a:lnTo>
                  <a:lnTo>
                    <a:pt x="537756" y="2158568"/>
                  </a:lnTo>
                  <a:lnTo>
                    <a:pt x="538226" y="2159711"/>
                  </a:lnTo>
                  <a:lnTo>
                    <a:pt x="537654" y="2158568"/>
                  </a:lnTo>
                  <a:lnTo>
                    <a:pt x="537654" y="2163165"/>
                  </a:lnTo>
                  <a:lnTo>
                    <a:pt x="538810" y="2168918"/>
                  </a:lnTo>
                  <a:lnTo>
                    <a:pt x="538810" y="2175814"/>
                  </a:lnTo>
                  <a:lnTo>
                    <a:pt x="539953" y="2179256"/>
                  </a:lnTo>
                  <a:lnTo>
                    <a:pt x="547065" y="2196896"/>
                  </a:lnTo>
                  <a:lnTo>
                    <a:pt x="554482" y="2215184"/>
                  </a:lnTo>
                  <a:lnTo>
                    <a:pt x="569874" y="2252827"/>
                  </a:lnTo>
                  <a:lnTo>
                    <a:pt x="571030" y="2252827"/>
                  </a:lnTo>
                  <a:lnTo>
                    <a:pt x="571030" y="2250529"/>
                  </a:lnTo>
                  <a:lnTo>
                    <a:pt x="572173" y="2252827"/>
                  </a:lnTo>
                  <a:lnTo>
                    <a:pt x="575627" y="2258580"/>
                  </a:lnTo>
                  <a:lnTo>
                    <a:pt x="575627" y="2265476"/>
                  </a:lnTo>
                  <a:lnTo>
                    <a:pt x="579081" y="2271217"/>
                  </a:lnTo>
                  <a:lnTo>
                    <a:pt x="580237" y="2271217"/>
                  </a:lnTo>
                  <a:lnTo>
                    <a:pt x="581380" y="2275814"/>
                  </a:lnTo>
                  <a:lnTo>
                    <a:pt x="583692" y="2281567"/>
                  </a:lnTo>
                  <a:lnTo>
                    <a:pt x="584835" y="2287308"/>
                  </a:lnTo>
                  <a:lnTo>
                    <a:pt x="588289" y="2294394"/>
                  </a:lnTo>
                  <a:lnTo>
                    <a:pt x="595198" y="2308974"/>
                  </a:lnTo>
                  <a:lnTo>
                    <a:pt x="598652" y="2316048"/>
                  </a:lnTo>
                  <a:lnTo>
                    <a:pt x="599795" y="2314905"/>
                  </a:lnTo>
                  <a:lnTo>
                    <a:pt x="599795" y="2316048"/>
                  </a:lnTo>
                  <a:lnTo>
                    <a:pt x="602094" y="2319502"/>
                  </a:lnTo>
                  <a:lnTo>
                    <a:pt x="603250" y="2325243"/>
                  </a:lnTo>
                  <a:lnTo>
                    <a:pt x="606704" y="2330996"/>
                  </a:lnTo>
                  <a:lnTo>
                    <a:pt x="607847" y="2333294"/>
                  </a:lnTo>
                  <a:lnTo>
                    <a:pt x="609003" y="2333294"/>
                  </a:lnTo>
                  <a:lnTo>
                    <a:pt x="611301" y="2337892"/>
                  </a:lnTo>
                  <a:lnTo>
                    <a:pt x="611301" y="2340191"/>
                  </a:lnTo>
                  <a:lnTo>
                    <a:pt x="622503" y="2360752"/>
                  </a:lnTo>
                  <a:lnTo>
                    <a:pt x="633603" y="2381427"/>
                  </a:lnTo>
                  <a:lnTo>
                    <a:pt x="644474" y="2402751"/>
                  </a:lnTo>
                  <a:lnTo>
                    <a:pt x="655027" y="2425255"/>
                  </a:lnTo>
                  <a:lnTo>
                    <a:pt x="658482" y="2431008"/>
                  </a:lnTo>
                  <a:lnTo>
                    <a:pt x="670547" y="2468880"/>
                  </a:lnTo>
                  <a:lnTo>
                    <a:pt x="672299" y="2476982"/>
                  </a:lnTo>
                  <a:lnTo>
                    <a:pt x="674598" y="2475839"/>
                  </a:lnTo>
                  <a:lnTo>
                    <a:pt x="676897" y="2480437"/>
                  </a:lnTo>
                  <a:lnTo>
                    <a:pt x="680351" y="2486177"/>
                  </a:lnTo>
                  <a:lnTo>
                    <a:pt x="682650" y="2490774"/>
                  </a:lnTo>
                  <a:lnTo>
                    <a:pt x="686104" y="2495372"/>
                  </a:lnTo>
                  <a:lnTo>
                    <a:pt x="687260" y="2493086"/>
                  </a:lnTo>
                  <a:lnTo>
                    <a:pt x="688403" y="2499982"/>
                  </a:lnTo>
                  <a:lnTo>
                    <a:pt x="689559" y="2510320"/>
                  </a:lnTo>
                  <a:lnTo>
                    <a:pt x="690702" y="2510320"/>
                  </a:lnTo>
                  <a:lnTo>
                    <a:pt x="694143" y="2511996"/>
                  </a:lnTo>
                  <a:lnTo>
                    <a:pt x="697471" y="2515920"/>
                  </a:lnTo>
                  <a:lnTo>
                    <a:pt x="700582" y="2523096"/>
                  </a:lnTo>
                  <a:lnTo>
                    <a:pt x="703364" y="2534462"/>
                  </a:lnTo>
                  <a:lnTo>
                    <a:pt x="704519" y="2541359"/>
                  </a:lnTo>
                  <a:lnTo>
                    <a:pt x="702221" y="2552852"/>
                  </a:lnTo>
                  <a:lnTo>
                    <a:pt x="703364" y="2556306"/>
                  </a:lnTo>
                  <a:lnTo>
                    <a:pt x="704519" y="2560904"/>
                  </a:lnTo>
                  <a:lnTo>
                    <a:pt x="706818" y="2547112"/>
                  </a:lnTo>
                  <a:lnTo>
                    <a:pt x="707974" y="2550553"/>
                  </a:lnTo>
                  <a:close/>
                </a:path>
                <a:path w="2433320" h="3347720">
                  <a:moveTo>
                    <a:pt x="742403" y="3322243"/>
                  </a:moveTo>
                  <a:lnTo>
                    <a:pt x="720445" y="3309543"/>
                  </a:lnTo>
                  <a:lnTo>
                    <a:pt x="703465" y="3299269"/>
                  </a:lnTo>
                  <a:lnTo>
                    <a:pt x="710272" y="3309543"/>
                  </a:lnTo>
                  <a:lnTo>
                    <a:pt x="733285" y="3322243"/>
                  </a:lnTo>
                  <a:lnTo>
                    <a:pt x="742403" y="3322243"/>
                  </a:lnTo>
                  <a:close/>
                </a:path>
                <a:path w="2433320" h="3347720">
                  <a:moveTo>
                    <a:pt x="752703" y="3328200"/>
                  </a:moveTo>
                  <a:lnTo>
                    <a:pt x="750544" y="3322243"/>
                  </a:lnTo>
                  <a:lnTo>
                    <a:pt x="742403" y="3322243"/>
                  </a:lnTo>
                  <a:lnTo>
                    <a:pt x="752703" y="3328200"/>
                  </a:lnTo>
                  <a:close/>
                </a:path>
                <a:path w="2433320" h="3347720">
                  <a:moveTo>
                    <a:pt x="766965" y="806602"/>
                  </a:moveTo>
                  <a:lnTo>
                    <a:pt x="766356" y="806399"/>
                  </a:lnTo>
                  <a:lnTo>
                    <a:pt x="763206" y="806602"/>
                  </a:lnTo>
                  <a:lnTo>
                    <a:pt x="766965" y="806602"/>
                  </a:lnTo>
                  <a:close/>
                </a:path>
                <a:path w="2433320" h="3347720">
                  <a:moveTo>
                    <a:pt x="773557" y="786282"/>
                  </a:moveTo>
                  <a:lnTo>
                    <a:pt x="768959" y="783742"/>
                  </a:lnTo>
                  <a:lnTo>
                    <a:pt x="738479" y="772312"/>
                  </a:lnTo>
                  <a:lnTo>
                    <a:pt x="705523" y="768502"/>
                  </a:lnTo>
                  <a:lnTo>
                    <a:pt x="672350" y="773582"/>
                  </a:lnTo>
                  <a:lnTo>
                    <a:pt x="641223" y="786282"/>
                  </a:lnTo>
                  <a:lnTo>
                    <a:pt x="643521" y="786282"/>
                  </a:lnTo>
                  <a:lnTo>
                    <a:pt x="773557" y="786282"/>
                  </a:lnTo>
                  <a:close/>
                </a:path>
                <a:path w="2433320" h="3347720">
                  <a:moveTo>
                    <a:pt x="778738" y="3341293"/>
                  </a:moveTo>
                  <a:lnTo>
                    <a:pt x="774712" y="3334943"/>
                  </a:lnTo>
                  <a:lnTo>
                    <a:pt x="764362" y="3334943"/>
                  </a:lnTo>
                  <a:lnTo>
                    <a:pt x="752703" y="3328200"/>
                  </a:lnTo>
                  <a:lnTo>
                    <a:pt x="755154" y="3334943"/>
                  </a:lnTo>
                  <a:lnTo>
                    <a:pt x="762381" y="3334943"/>
                  </a:lnTo>
                  <a:lnTo>
                    <a:pt x="778738" y="3341293"/>
                  </a:lnTo>
                  <a:close/>
                </a:path>
                <a:path w="2433320" h="3347720">
                  <a:moveTo>
                    <a:pt x="795108" y="3347643"/>
                  </a:moveTo>
                  <a:lnTo>
                    <a:pt x="778738" y="3341293"/>
                  </a:lnTo>
                  <a:lnTo>
                    <a:pt x="782764" y="3347643"/>
                  </a:lnTo>
                  <a:lnTo>
                    <a:pt x="795108" y="3347643"/>
                  </a:lnTo>
                  <a:close/>
                </a:path>
                <a:path w="2433320" h="3347720">
                  <a:moveTo>
                    <a:pt x="844334" y="15240"/>
                  </a:moveTo>
                  <a:lnTo>
                    <a:pt x="804202" y="6350"/>
                  </a:lnTo>
                  <a:lnTo>
                    <a:pt x="763206" y="1270"/>
                  </a:lnTo>
                  <a:lnTo>
                    <a:pt x="722947" y="0"/>
                  </a:lnTo>
                  <a:lnTo>
                    <a:pt x="681939" y="0"/>
                  </a:lnTo>
                  <a:lnTo>
                    <a:pt x="640702" y="5080"/>
                  </a:lnTo>
                  <a:lnTo>
                    <a:pt x="599795" y="15240"/>
                  </a:lnTo>
                  <a:lnTo>
                    <a:pt x="605548" y="15240"/>
                  </a:lnTo>
                  <a:lnTo>
                    <a:pt x="844334" y="15240"/>
                  </a:lnTo>
                  <a:close/>
                </a:path>
                <a:path w="2433320" h="3347720">
                  <a:moveTo>
                    <a:pt x="976401" y="28003"/>
                  </a:moveTo>
                  <a:lnTo>
                    <a:pt x="976083" y="27584"/>
                  </a:lnTo>
                  <a:lnTo>
                    <a:pt x="975944" y="27343"/>
                  </a:lnTo>
                  <a:lnTo>
                    <a:pt x="976096" y="27343"/>
                  </a:lnTo>
                  <a:lnTo>
                    <a:pt x="974940" y="25044"/>
                  </a:lnTo>
                  <a:lnTo>
                    <a:pt x="974940" y="23888"/>
                  </a:lnTo>
                  <a:lnTo>
                    <a:pt x="973467" y="22428"/>
                  </a:lnTo>
                  <a:lnTo>
                    <a:pt x="973213" y="22288"/>
                  </a:lnTo>
                  <a:lnTo>
                    <a:pt x="972972" y="22250"/>
                  </a:lnTo>
                  <a:lnTo>
                    <a:pt x="973797" y="23888"/>
                  </a:lnTo>
                  <a:lnTo>
                    <a:pt x="972642" y="22745"/>
                  </a:lnTo>
                  <a:lnTo>
                    <a:pt x="972312" y="22745"/>
                  </a:lnTo>
                  <a:lnTo>
                    <a:pt x="972235" y="23050"/>
                  </a:lnTo>
                  <a:lnTo>
                    <a:pt x="972070" y="23228"/>
                  </a:lnTo>
                  <a:lnTo>
                    <a:pt x="971956" y="23850"/>
                  </a:lnTo>
                  <a:lnTo>
                    <a:pt x="971740" y="23507"/>
                  </a:lnTo>
                  <a:lnTo>
                    <a:pt x="971918" y="23888"/>
                  </a:lnTo>
                  <a:lnTo>
                    <a:pt x="971918" y="24371"/>
                  </a:lnTo>
                  <a:lnTo>
                    <a:pt x="972324" y="24752"/>
                  </a:lnTo>
                  <a:lnTo>
                    <a:pt x="972680" y="25488"/>
                  </a:lnTo>
                  <a:lnTo>
                    <a:pt x="973124" y="26339"/>
                  </a:lnTo>
                  <a:lnTo>
                    <a:pt x="973797" y="27343"/>
                  </a:lnTo>
                  <a:lnTo>
                    <a:pt x="973797" y="28486"/>
                  </a:lnTo>
                  <a:lnTo>
                    <a:pt x="974940" y="28486"/>
                  </a:lnTo>
                  <a:lnTo>
                    <a:pt x="976401" y="28003"/>
                  </a:lnTo>
                  <a:close/>
                </a:path>
                <a:path w="2433320" h="3347720">
                  <a:moveTo>
                    <a:pt x="980694" y="27343"/>
                  </a:moveTo>
                  <a:lnTo>
                    <a:pt x="976096" y="27343"/>
                  </a:lnTo>
                  <a:lnTo>
                    <a:pt x="976185" y="27711"/>
                  </a:lnTo>
                  <a:lnTo>
                    <a:pt x="976426" y="27876"/>
                  </a:lnTo>
                  <a:lnTo>
                    <a:pt x="976401" y="28003"/>
                  </a:lnTo>
                  <a:lnTo>
                    <a:pt x="976757" y="28486"/>
                  </a:lnTo>
                  <a:lnTo>
                    <a:pt x="977252" y="28486"/>
                  </a:lnTo>
                  <a:lnTo>
                    <a:pt x="980694" y="27343"/>
                  </a:lnTo>
                  <a:close/>
                </a:path>
                <a:path w="2433320" h="3347720">
                  <a:moveTo>
                    <a:pt x="981837" y="29654"/>
                  </a:moveTo>
                  <a:lnTo>
                    <a:pt x="981710" y="29502"/>
                  </a:lnTo>
                  <a:lnTo>
                    <a:pt x="981684" y="29654"/>
                  </a:lnTo>
                  <a:lnTo>
                    <a:pt x="981494" y="29997"/>
                  </a:lnTo>
                  <a:lnTo>
                    <a:pt x="981837" y="29654"/>
                  </a:lnTo>
                  <a:close/>
                </a:path>
                <a:path w="2433320" h="3347720">
                  <a:moveTo>
                    <a:pt x="981849" y="29197"/>
                  </a:moveTo>
                  <a:lnTo>
                    <a:pt x="981849" y="29641"/>
                  </a:lnTo>
                  <a:lnTo>
                    <a:pt x="981849" y="29197"/>
                  </a:lnTo>
                  <a:close/>
                </a:path>
                <a:path w="2433320" h="3347720">
                  <a:moveTo>
                    <a:pt x="981849" y="27343"/>
                  </a:moveTo>
                  <a:lnTo>
                    <a:pt x="980694" y="27343"/>
                  </a:lnTo>
                  <a:lnTo>
                    <a:pt x="980694" y="28486"/>
                  </a:lnTo>
                  <a:lnTo>
                    <a:pt x="981710" y="29502"/>
                  </a:lnTo>
                  <a:lnTo>
                    <a:pt x="981760" y="29197"/>
                  </a:lnTo>
                  <a:lnTo>
                    <a:pt x="981849" y="27343"/>
                  </a:lnTo>
                  <a:close/>
                </a:path>
                <a:path w="2433320" h="3347720">
                  <a:moveTo>
                    <a:pt x="995654" y="62230"/>
                  </a:moveTo>
                  <a:lnTo>
                    <a:pt x="991057" y="59690"/>
                  </a:lnTo>
                  <a:lnTo>
                    <a:pt x="983386" y="57150"/>
                  </a:lnTo>
                  <a:lnTo>
                    <a:pt x="979551" y="55880"/>
                  </a:lnTo>
                  <a:lnTo>
                    <a:pt x="965454" y="49530"/>
                  </a:lnTo>
                  <a:lnTo>
                    <a:pt x="962621" y="48260"/>
                  </a:lnTo>
                  <a:lnTo>
                    <a:pt x="954760" y="45720"/>
                  </a:lnTo>
                  <a:lnTo>
                    <a:pt x="946899" y="43180"/>
                  </a:lnTo>
                  <a:lnTo>
                    <a:pt x="936548" y="39370"/>
                  </a:lnTo>
                  <a:lnTo>
                    <a:pt x="933107" y="38100"/>
                  </a:lnTo>
                  <a:lnTo>
                    <a:pt x="922007" y="34290"/>
                  </a:lnTo>
                  <a:lnTo>
                    <a:pt x="883602" y="24130"/>
                  </a:lnTo>
                  <a:lnTo>
                    <a:pt x="849947" y="16510"/>
                  </a:lnTo>
                  <a:lnTo>
                    <a:pt x="602856" y="16510"/>
                  </a:lnTo>
                  <a:lnTo>
                    <a:pt x="597496" y="19050"/>
                  </a:lnTo>
                  <a:lnTo>
                    <a:pt x="577723" y="25400"/>
                  </a:lnTo>
                  <a:lnTo>
                    <a:pt x="559231" y="31750"/>
                  </a:lnTo>
                  <a:lnTo>
                    <a:pt x="541185" y="39370"/>
                  </a:lnTo>
                  <a:lnTo>
                    <a:pt x="522693" y="49530"/>
                  </a:lnTo>
                  <a:lnTo>
                    <a:pt x="521550" y="52070"/>
                  </a:lnTo>
                  <a:lnTo>
                    <a:pt x="492340" y="69850"/>
                  </a:lnTo>
                  <a:lnTo>
                    <a:pt x="439826" y="111760"/>
                  </a:lnTo>
                  <a:lnTo>
                    <a:pt x="396201" y="158750"/>
                  </a:lnTo>
                  <a:lnTo>
                    <a:pt x="376555" y="184150"/>
                  </a:lnTo>
                  <a:lnTo>
                    <a:pt x="377698" y="182880"/>
                  </a:lnTo>
                  <a:lnTo>
                    <a:pt x="378853" y="182880"/>
                  </a:lnTo>
                  <a:lnTo>
                    <a:pt x="375399" y="186690"/>
                  </a:lnTo>
                  <a:lnTo>
                    <a:pt x="371068" y="191770"/>
                  </a:lnTo>
                  <a:lnTo>
                    <a:pt x="366623" y="198120"/>
                  </a:lnTo>
                  <a:lnTo>
                    <a:pt x="361962" y="204470"/>
                  </a:lnTo>
                  <a:lnTo>
                    <a:pt x="356984" y="212090"/>
                  </a:lnTo>
                  <a:lnTo>
                    <a:pt x="351815" y="218440"/>
                  </a:lnTo>
                  <a:lnTo>
                    <a:pt x="341452" y="233680"/>
                  </a:lnTo>
                  <a:lnTo>
                    <a:pt x="333971" y="245110"/>
                  </a:lnTo>
                  <a:lnTo>
                    <a:pt x="332816" y="247650"/>
                  </a:lnTo>
                  <a:lnTo>
                    <a:pt x="330517" y="251460"/>
                  </a:lnTo>
                  <a:lnTo>
                    <a:pt x="329374" y="252730"/>
                  </a:lnTo>
                  <a:lnTo>
                    <a:pt x="329374" y="254000"/>
                  </a:lnTo>
                  <a:lnTo>
                    <a:pt x="325069" y="261620"/>
                  </a:lnTo>
                  <a:lnTo>
                    <a:pt x="302234" y="300990"/>
                  </a:lnTo>
                  <a:lnTo>
                    <a:pt x="281051" y="341630"/>
                  </a:lnTo>
                  <a:lnTo>
                    <a:pt x="260337" y="383540"/>
                  </a:lnTo>
                  <a:lnTo>
                    <a:pt x="250113" y="403860"/>
                  </a:lnTo>
                  <a:lnTo>
                    <a:pt x="240093" y="425450"/>
                  </a:lnTo>
                  <a:lnTo>
                    <a:pt x="230403" y="445770"/>
                  </a:lnTo>
                  <a:lnTo>
                    <a:pt x="221195" y="468630"/>
                  </a:lnTo>
                  <a:lnTo>
                    <a:pt x="205803" y="514350"/>
                  </a:lnTo>
                  <a:lnTo>
                    <a:pt x="196621" y="565150"/>
                  </a:lnTo>
                  <a:lnTo>
                    <a:pt x="195453" y="590550"/>
                  </a:lnTo>
                  <a:lnTo>
                    <a:pt x="197091" y="615950"/>
                  </a:lnTo>
                  <a:lnTo>
                    <a:pt x="208749" y="661670"/>
                  </a:lnTo>
                  <a:lnTo>
                    <a:pt x="229463" y="699770"/>
                  </a:lnTo>
                  <a:lnTo>
                    <a:pt x="267233" y="737870"/>
                  </a:lnTo>
                  <a:lnTo>
                    <a:pt x="279641" y="749300"/>
                  </a:lnTo>
                  <a:lnTo>
                    <a:pt x="307213" y="787400"/>
                  </a:lnTo>
                  <a:lnTo>
                    <a:pt x="310908" y="815340"/>
                  </a:lnTo>
                  <a:lnTo>
                    <a:pt x="312102" y="815340"/>
                  </a:lnTo>
                  <a:lnTo>
                    <a:pt x="338315" y="815340"/>
                  </a:lnTo>
                  <a:lnTo>
                    <a:pt x="338582" y="808990"/>
                  </a:lnTo>
                  <a:lnTo>
                    <a:pt x="325920" y="764540"/>
                  </a:lnTo>
                  <a:lnTo>
                    <a:pt x="298297" y="731520"/>
                  </a:lnTo>
                  <a:lnTo>
                    <a:pt x="290741" y="725170"/>
                  </a:lnTo>
                  <a:lnTo>
                    <a:pt x="283629" y="718820"/>
                  </a:lnTo>
                  <a:lnTo>
                    <a:pt x="276936" y="712470"/>
                  </a:lnTo>
                  <a:lnTo>
                    <a:pt x="270675" y="707390"/>
                  </a:lnTo>
                  <a:lnTo>
                    <a:pt x="264858" y="701040"/>
                  </a:lnTo>
                  <a:lnTo>
                    <a:pt x="236080" y="654050"/>
                  </a:lnTo>
                  <a:lnTo>
                    <a:pt x="227317" y="588010"/>
                  </a:lnTo>
                  <a:lnTo>
                    <a:pt x="231559" y="553720"/>
                  </a:lnTo>
                  <a:lnTo>
                    <a:pt x="241198" y="514350"/>
                  </a:lnTo>
                  <a:lnTo>
                    <a:pt x="267233" y="449580"/>
                  </a:lnTo>
                  <a:lnTo>
                    <a:pt x="286651" y="411480"/>
                  </a:lnTo>
                  <a:lnTo>
                    <a:pt x="308660" y="369570"/>
                  </a:lnTo>
                  <a:lnTo>
                    <a:pt x="320103" y="347980"/>
                  </a:lnTo>
                  <a:lnTo>
                    <a:pt x="332105" y="325120"/>
                  </a:lnTo>
                  <a:lnTo>
                    <a:pt x="358140" y="280670"/>
                  </a:lnTo>
                  <a:lnTo>
                    <a:pt x="386626" y="237490"/>
                  </a:lnTo>
                  <a:lnTo>
                    <a:pt x="416826" y="196850"/>
                  </a:lnTo>
                  <a:lnTo>
                    <a:pt x="428383" y="182880"/>
                  </a:lnTo>
                  <a:lnTo>
                    <a:pt x="432574" y="177800"/>
                  </a:lnTo>
                  <a:lnTo>
                    <a:pt x="465378" y="143510"/>
                  </a:lnTo>
                  <a:lnTo>
                    <a:pt x="498957" y="114300"/>
                  </a:lnTo>
                  <a:lnTo>
                    <a:pt x="531609" y="91440"/>
                  </a:lnTo>
                  <a:lnTo>
                    <a:pt x="546862" y="81280"/>
                  </a:lnTo>
                  <a:lnTo>
                    <a:pt x="587641" y="62230"/>
                  </a:lnTo>
                  <a:lnTo>
                    <a:pt x="609003" y="55880"/>
                  </a:lnTo>
                  <a:lnTo>
                    <a:pt x="632040" y="49530"/>
                  </a:lnTo>
                  <a:lnTo>
                    <a:pt x="656043" y="44450"/>
                  </a:lnTo>
                  <a:lnTo>
                    <a:pt x="680694" y="41910"/>
                  </a:lnTo>
                  <a:lnTo>
                    <a:pt x="705662" y="40640"/>
                  </a:lnTo>
                  <a:lnTo>
                    <a:pt x="730427" y="40640"/>
                  </a:lnTo>
                  <a:lnTo>
                    <a:pt x="777354" y="43180"/>
                  </a:lnTo>
                  <a:lnTo>
                    <a:pt x="798880" y="45720"/>
                  </a:lnTo>
                  <a:lnTo>
                    <a:pt x="817206" y="46990"/>
                  </a:lnTo>
                  <a:lnTo>
                    <a:pt x="835850" y="49530"/>
                  </a:lnTo>
                  <a:lnTo>
                    <a:pt x="873683" y="57150"/>
                  </a:lnTo>
                  <a:lnTo>
                    <a:pt x="857275" y="52070"/>
                  </a:lnTo>
                  <a:lnTo>
                    <a:pt x="849731" y="49530"/>
                  </a:lnTo>
                  <a:lnTo>
                    <a:pt x="842606" y="46990"/>
                  </a:lnTo>
                  <a:lnTo>
                    <a:pt x="861339" y="52070"/>
                  </a:lnTo>
                  <a:lnTo>
                    <a:pt x="878573" y="55880"/>
                  </a:lnTo>
                  <a:lnTo>
                    <a:pt x="892771" y="59690"/>
                  </a:lnTo>
                  <a:lnTo>
                    <a:pt x="902449" y="60960"/>
                  </a:lnTo>
                  <a:lnTo>
                    <a:pt x="928738" y="67310"/>
                  </a:lnTo>
                  <a:lnTo>
                    <a:pt x="932370" y="66040"/>
                  </a:lnTo>
                  <a:lnTo>
                    <a:pt x="922185" y="60960"/>
                  </a:lnTo>
                  <a:lnTo>
                    <a:pt x="907046" y="54610"/>
                  </a:lnTo>
                  <a:lnTo>
                    <a:pt x="901280" y="50800"/>
                  </a:lnTo>
                  <a:lnTo>
                    <a:pt x="901446" y="49530"/>
                  </a:lnTo>
                  <a:lnTo>
                    <a:pt x="900087" y="48260"/>
                  </a:lnTo>
                  <a:lnTo>
                    <a:pt x="894943" y="46990"/>
                  </a:lnTo>
                  <a:lnTo>
                    <a:pt x="889787" y="45720"/>
                  </a:lnTo>
                  <a:lnTo>
                    <a:pt x="901280" y="48260"/>
                  </a:lnTo>
                  <a:lnTo>
                    <a:pt x="920369" y="53340"/>
                  </a:lnTo>
                  <a:lnTo>
                    <a:pt x="931214" y="57150"/>
                  </a:lnTo>
                  <a:lnTo>
                    <a:pt x="924293" y="53340"/>
                  </a:lnTo>
                  <a:lnTo>
                    <a:pt x="907770" y="49530"/>
                  </a:lnTo>
                  <a:lnTo>
                    <a:pt x="893191" y="45720"/>
                  </a:lnTo>
                  <a:lnTo>
                    <a:pt x="892086" y="44450"/>
                  </a:lnTo>
                  <a:lnTo>
                    <a:pt x="904532" y="46990"/>
                  </a:lnTo>
                  <a:lnTo>
                    <a:pt x="930275" y="54610"/>
                  </a:lnTo>
                  <a:lnTo>
                    <a:pt x="942721" y="57150"/>
                  </a:lnTo>
                  <a:lnTo>
                    <a:pt x="931824" y="53340"/>
                  </a:lnTo>
                  <a:lnTo>
                    <a:pt x="912520" y="48260"/>
                  </a:lnTo>
                  <a:lnTo>
                    <a:pt x="901700" y="44450"/>
                  </a:lnTo>
                  <a:lnTo>
                    <a:pt x="890993" y="40640"/>
                  </a:lnTo>
                  <a:lnTo>
                    <a:pt x="887488" y="39370"/>
                  </a:lnTo>
                  <a:lnTo>
                    <a:pt x="898791" y="41910"/>
                  </a:lnTo>
                  <a:lnTo>
                    <a:pt x="914958" y="46990"/>
                  </a:lnTo>
                  <a:lnTo>
                    <a:pt x="930046" y="52070"/>
                  </a:lnTo>
                  <a:lnTo>
                    <a:pt x="938123" y="53340"/>
                  </a:lnTo>
                  <a:lnTo>
                    <a:pt x="935964" y="52070"/>
                  </a:lnTo>
                  <a:lnTo>
                    <a:pt x="931710" y="50406"/>
                  </a:lnTo>
                  <a:lnTo>
                    <a:pt x="947674" y="54610"/>
                  </a:lnTo>
                  <a:lnTo>
                    <a:pt x="967892" y="58420"/>
                  </a:lnTo>
                  <a:lnTo>
                    <a:pt x="969784" y="58420"/>
                  </a:lnTo>
                  <a:lnTo>
                    <a:pt x="948474" y="49530"/>
                  </a:lnTo>
                  <a:lnTo>
                    <a:pt x="955535" y="52070"/>
                  </a:lnTo>
                  <a:lnTo>
                    <a:pt x="963180" y="54610"/>
                  </a:lnTo>
                  <a:lnTo>
                    <a:pt x="979449" y="59690"/>
                  </a:lnTo>
                  <a:lnTo>
                    <a:pt x="975398" y="58420"/>
                  </a:lnTo>
                  <a:lnTo>
                    <a:pt x="973797" y="57150"/>
                  </a:lnTo>
                  <a:lnTo>
                    <a:pt x="980059" y="59690"/>
                  </a:lnTo>
                  <a:lnTo>
                    <a:pt x="981405" y="59690"/>
                  </a:lnTo>
                  <a:lnTo>
                    <a:pt x="983005" y="59690"/>
                  </a:lnTo>
                  <a:lnTo>
                    <a:pt x="976096" y="57150"/>
                  </a:lnTo>
                  <a:lnTo>
                    <a:pt x="983005" y="58420"/>
                  </a:lnTo>
                  <a:lnTo>
                    <a:pt x="988758" y="60960"/>
                  </a:lnTo>
                  <a:lnTo>
                    <a:pt x="995654" y="62230"/>
                  </a:lnTo>
                  <a:close/>
                </a:path>
                <a:path w="2433320" h="3347720">
                  <a:moveTo>
                    <a:pt x="1002563" y="67310"/>
                  </a:moveTo>
                  <a:lnTo>
                    <a:pt x="1001407" y="66040"/>
                  </a:lnTo>
                  <a:lnTo>
                    <a:pt x="999109" y="66040"/>
                  </a:lnTo>
                  <a:lnTo>
                    <a:pt x="997966" y="64770"/>
                  </a:lnTo>
                  <a:lnTo>
                    <a:pt x="991057" y="62230"/>
                  </a:lnTo>
                  <a:lnTo>
                    <a:pt x="987031" y="60960"/>
                  </a:lnTo>
                  <a:lnTo>
                    <a:pt x="984923" y="60960"/>
                  </a:lnTo>
                  <a:lnTo>
                    <a:pt x="1002563" y="67310"/>
                  </a:lnTo>
                  <a:close/>
                </a:path>
                <a:path w="2433320" h="3347720">
                  <a:moveTo>
                    <a:pt x="1004862" y="68719"/>
                  </a:moveTo>
                  <a:lnTo>
                    <a:pt x="983754" y="61620"/>
                  </a:lnTo>
                  <a:lnTo>
                    <a:pt x="991158" y="64173"/>
                  </a:lnTo>
                  <a:lnTo>
                    <a:pt x="999502" y="67195"/>
                  </a:lnTo>
                  <a:lnTo>
                    <a:pt x="1004862" y="68719"/>
                  </a:lnTo>
                  <a:close/>
                </a:path>
                <a:path w="2433320" h="3347720">
                  <a:moveTo>
                    <a:pt x="1047242" y="1337208"/>
                  </a:moveTo>
                  <a:lnTo>
                    <a:pt x="1046924" y="1337043"/>
                  </a:lnTo>
                  <a:lnTo>
                    <a:pt x="1046607" y="1336967"/>
                  </a:lnTo>
                  <a:lnTo>
                    <a:pt x="1046289" y="1336649"/>
                  </a:lnTo>
                  <a:lnTo>
                    <a:pt x="1046289" y="1336992"/>
                  </a:lnTo>
                  <a:lnTo>
                    <a:pt x="1046708" y="1337119"/>
                  </a:lnTo>
                  <a:lnTo>
                    <a:pt x="1047242" y="1337208"/>
                  </a:lnTo>
                  <a:close/>
                </a:path>
                <a:path w="2433320" h="3347720">
                  <a:moveTo>
                    <a:pt x="1097419" y="1257503"/>
                  </a:moveTo>
                  <a:lnTo>
                    <a:pt x="1096924" y="1257338"/>
                  </a:lnTo>
                  <a:lnTo>
                    <a:pt x="1097216" y="1257477"/>
                  </a:lnTo>
                  <a:lnTo>
                    <a:pt x="1097419" y="1257503"/>
                  </a:lnTo>
                  <a:close/>
                </a:path>
                <a:path w="2433320" h="3347720">
                  <a:moveTo>
                    <a:pt x="1107287" y="1258481"/>
                  </a:moveTo>
                  <a:lnTo>
                    <a:pt x="1097419" y="1257503"/>
                  </a:lnTo>
                  <a:lnTo>
                    <a:pt x="1100378" y="1258481"/>
                  </a:lnTo>
                  <a:lnTo>
                    <a:pt x="1102677" y="1258481"/>
                  </a:lnTo>
                  <a:lnTo>
                    <a:pt x="1106131" y="1259636"/>
                  </a:lnTo>
                  <a:lnTo>
                    <a:pt x="1107287" y="1258481"/>
                  </a:lnTo>
                  <a:close/>
                </a:path>
                <a:path w="2433320" h="3347720">
                  <a:moveTo>
                    <a:pt x="1122235" y="1252740"/>
                  </a:moveTo>
                  <a:lnTo>
                    <a:pt x="1121092" y="1251585"/>
                  </a:lnTo>
                  <a:lnTo>
                    <a:pt x="1120584" y="1251077"/>
                  </a:lnTo>
                  <a:lnTo>
                    <a:pt x="1119809" y="1250848"/>
                  </a:lnTo>
                  <a:lnTo>
                    <a:pt x="1119047" y="1250696"/>
                  </a:lnTo>
                  <a:lnTo>
                    <a:pt x="1118793" y="1250442"/>
                  </a:lnTo>
                  <a:lnTo>
                    <a:pt x="1116482" y="1248143"/>
                  </a:lnTo>
                  <a:lnTo>
                    <a:pt x="1111885" y="1245844"/>
                  </a:lnTo>
                  <a:lnTo>
                    <a:pt x="1108430" y="1242390"/>
                  </a:lnTo>
                  <a:lnTo>
                    <a:pt x="1104976" y="1241247"/>
                  </a:lnTo>
                  <a:lnTo>
                    <a:pt x="1091463" y="1236052"/>
                  </a:lnTo>
                  <a:lnTo>
                    <a:pt x="1062253" y="1225245"/>
                  </a:lnTo>
                  <a:lnTo>
                    <a:pt x="1053274" y="1221701"/>
                  </a:lnTo>
                  <a:lnTo>
                    <a:pt x="1047445" y="1219403"/>
                  </a:lnTo>
                  <a:lnTo>
                    <a:pt x="1047445" y="1221701"/>
                  </a:lnTo>
                  <a:lnTo>
                    <a:pt x="1046289" y="1221701"/>
                  </a:lnTo>
                  <a:lnTo>
                    <a:pt x="1040536" y="1220546"/>
                  </a:lnTo>
                  <a:lnTo>
                    <a:pt x="1037082" y="1217104"/>
                  </a:lnTo>
                  <a:lnTo>
                    <a:pt x="1034211" y="1215948"/>
                  </a:lnTo>
                  <a:lnTo>
                    <a:pt x="1031328" y="1214805"/>
                  </a:lnTo>
                  <a:lnTo>
                    <a:pt x="1030185" y="1215948"/>
                  </a:lnTo>
                  <a:lnTo>
                    <a:pt x="1026731" y="1213650"/>
                  </a:lnTo>
                  <a:lnTo>
                    <a:pt x="1022121" y="1211351"/>
                  </a:lnTo>
                  <a:lnTo>
                    <a:pt x="1018667" y="1209052"/>
                  </a:lnTo>
                  <a:lnTo>
                    <a:pt x="1012634" y="1207147"/>
                  </a:lnTo>
                  <a:lnTo>
                    <a:pt x="1000544" y="1202918"/>
                  </a:lnTo>
                  <a:lnTo>
                    <a:pt x="998156" y="1202156"/>
                  </a:lnTo>
                  <a:lnTo>
                    <a:pt x="994511" y="1201013"/>
                  </a:lnTo>
                  <a:lnTo>
                    <a:pt x="994511" y="1202156"/>
                  </a:lnTo>
                  <a:lnTo>
                    <a:pt x="993355" y="1202156"/>
                  </a:lnTo>
                  <a:lnTo>
                    <a:pt x="989901" y="1201013"/>
                  </a:lnTo>
                  <a:lnTo>
                    <a:pt x="980694" y="1196416"/>
                  </a:lnTo>
                  <a:lnTo>
                    <a:pt x="978395" y="1195260"/>
                  </a:lnTo>
                  <a:lnTo>
                    <a:pt x="977252" y="1195260"/>
                  </a:lnTo>
                  <a:lnTo>
                    <a:pt x="977252" y="1196416"/>
                  </a:lnTo>
                  <a:lnTo>
                    <a:pt x="974940" y="1195260"/>
                  </a:lnTo>
                  <a:lnTo>
                    <a:pt x="973797" y="1194117"/>
                  </a:lnTo>
                  <a:lnTo>
                    <a:pt x="971486" y="1194117"/>
                  </a:lnTo>
                  <a:lnTo>
                    <a:pt x="953350" y="1188707"/>
                  </a:lnTo>
                  <a:lnTo>
                    <a:pt x="935101" y="1182763"/>
                  </a:lnTo>
                  <a:lnTo>
                    <a:pt x="916635" y="1176172"/>
                  </a:lnTo>
                  <a:lnTo>
                    <a:pt x="897839" y="1168819"/>
                  </a:lnTo>
                  <a:lnTo>
                    <a:pt x="892086" y="1167676"/>
                  </a:lnTo>
                  <a:lnTo>
                    <a:pt x="861021" y="1148130"/>
                  </a:lnTo>
                  <a:lnTo>
                    <a:pt x="859866" y="1150429"/>
                  </a:lnTo>
                  <a:lnTo>
                    <a:pt x="855268" y="1149286"/>
                  </a:lnTo>
                  <a:lnTo>
                    <a:pt x="848360" y="1145832"/>
                  </a:lnTo>
                  <a:lnTo>
                    <a:pt x="846061" y="1144676"/>
                  </a:lnTo>
                  <a:lnTo>
                    <a:pt x="842606" y="1143533"/>
                  </a:lnTo>
                  <a:lnTo>
                    <a:pt x="841451" y="1145832"/>
                  </a:lnTo>
                  <a:lnTo>
                    <a:pt x="838009" y="1141234"/>
                  </a:lnTo>
                  <a:lnTo>
                    <a:pt x="833399" y="1134338"/>
                  </a:lnTo>
                  <a:lnTo>
                    <a:pt x="827646" y="1134338"/>
                  </a:lnTo>
                  <a:lnTo>
                    <a:pt x="820737" y="1129741"/>
                  </a:lnTo>
                  <a:lnTo>
                    <a:pt x="816140" y="1123988"/>
                  </a:lnTo>
                  <a:lnTo>
                    <a:pt x="814984" y="1113650"/>
                  </a:lnTo>
                  <a:lnTo>
                    <a:pt x="814984" y="1104442"/>
                  </a:lnTo>
                  <a:lnTo>
                    <a:pt x="816140" y="1102144"/>
                  </a:lnTo>
                  <a:lnTo>
                    <a:pt x="816140" y="1099845"/>
                  </a:lnTo>
                  <a:lnTo>
                    <a:pt x="816711" y="1097546"/>
                  </a:lnTo>
                  <a:lnTo>
                    <a:pt x="817295" y="1095248"/>
                  </a:lnTo>
                  <a:lnTo>
                    <a:pt x="819594" y="1091806"/>
                  </a:lnTo>
                  <a:lnTo>
                    <a:pt x="819594" y="1088351"/>
                  </a:lnTo>
                  <a:lnTo>
                    <a:pt x="818438" y="1090650"/>
                  </a:lnTo>
                  <a:lnTo>
                    <a:pt x="816140" y="1092949"/>
                  </a:lnTo>
                  <a:lnTo>
                    <a:pt x="814984" y="1095248"/>
                  </a:lnTo>
                  <a:lnTo>
                    <a:pt x="812685" y="1097546"/>
                  </a:lnTo>
                  <a:lnTo>
                    <a:pt x="812685" y="1095248"/>
                  </a:lnTo>
                  <a:lnTo>
                    <a:pt x="810006" y="1107795"/>
                  </a:lnTo>
                  <a:lnTo>
                    <a:pt x="822871" y="1151255"/>
                  </a:lnTo>
                  <a:lnTo>
                    <a:pt x="857135" y="1182903"/>
                  </a:lnTo>
                  <a:lnTo>
                    <a:pt x="879449" y="1195438"/>
                  </a:lnTo>
                  <a:lnTo>
                    <a:pt x="886485" y="1199286"/>
                  </a:lnTo>
                  <a:lnTo>
                    <a:pt x="893724" y="1203134"/>
                  </a:lnTo>
                  <a:lnTo>
                    <a:pt x="901293" y="1206754"/>
                  </a:lnTo>
                  <a:lnTo>
                    <a:pt x="909840" y="1210221"/>
                  </a:lnTo>
                  <a:lnTo>
                    <a:pt x="941590" y="1224051"/>
                  </a:lnTo>
                  <a:lnTo>
                    <a:pt x="981798" y="1240383"/>
                  </a:lnTo>
                  <a:lnTo>
                    <a:pt x="1001268" y="1247851"/>
                  </a:lnTo>
                  <a:lnTo>
                    <a:pt x="1011351" y="1251585"/>
                  </a:lnTo>
                  <a:lnTo>
                    <a:pt x="1030185" y="1258481"/>
                  </a:lnTo>
                  <a:lnTo>
                    <a:pt x="1032484" y="1259636"/>
                  </a:lnTo>
                  <a:lnTo>
                    <a:pt x="1042517" y="1263053"/>
                  </a:lnTo>
                  <a:lnTo>
                    <a:pt x="1053198" y="1266240"/>
                  </a:lnTo>
                  <a:lnTo>
                    <a:pt x="1063879" y="1269009"/>
                  </a:lnTo>
                  <a:lnTo>
                    <a:pt x="1073912" y="1271130"/>
                  </a:lnTo>
                  <a:lnTo>
                    <a:pt x="1079665" y="1271130"/>
                  </a:lnTo>
                  <a:lnTo>
                    <a:pt x="1085418" y="1272286"/>
                  </a:lnTo>
                  <a:lnTo>
                    <a:pt x="1090015" y="1272286"/>
                  </a:lnTo>
                  <a:lnTo>
                    <a:pt x="1085418" y="1269987"/>
                  </a:lnTo>
                  <a:lnTo>
                    <a:pt x="1084262" y="1267688"/>
                  </a:lnTo>
                  <a:lnTo>
                    <a:pt x="1090015" y="1268831"/>
                  </a:lnTo>
                  <a:lnTo>
                    <a:pt x="1092327" y="1269974"/>
                  </a:lnTo>
                  <a:lnTo>
                    <a:pt x="1096924" y="1269987"/>
                  </a:lnTo>
                  <a:lnTo>
                    <a:pt x="1106995" y="1269987"/>
                  </a:lnTo>
                  <a:lnTo>
                    <a:pt x="1104112" y="1267688"/>
                  </a:lnTo>
                  <a:lnTo>
                    <a:pt x="1102677" y="1266532"/>
                  </a:lnTo>
                  <a:lnTo>
                    <a:pt x="1096924" y="1260779"/>
                  </a:lnTo>
                  <a:lnTo>
                    <a:pt x="1101521" y="1259636"/>
                  </a:lnTo>
                  <a:lnTo>
                    <a:pt x="1097216" y="1257477"/>
                  </a:lnTo>
                  <a:lnTo>
                    <a:pt x="1095768" y="1257338"/>
                  </a:lnTo>
                  <a:lnTo>
                    <a:pt x="1098080" y="1256182"/>
                  </a:lnTo>
                  <a:lnTo>
                    <a:pt x="1101521" y="1257338"/>
                  </a:lnTo>
                  <a:lnTo>
                    <a:pt x="1104976" y="1257338"/>
                  </a:lnTo>
                  <a:lnTo>
                    <a:pt x="1108430" y="1258481"/>
                  </a:lnTo>
                  <a:lnTo>
                    <a:pt x="1107668" y="1256957"/>
                  </a:lnTo>
                  <a:lnTo>
                    <a:pt x="1108430" y="1256182"/>
                  </a:lnTo>
                  <a:lnTo>
                    <a:pt x="1105204" y="1255115"/>
                  </a:lnTo>
                  <a:lnTo>
                    <a:pt x="1105204" y="1255953"/>
                  </a:lnTo>
                  <a:lnTo>
                    <a:pt x="1096924" y="1255039"/>
                  </a:lnTo>
                  <a:lnTo>
                    <a:pt x="1098080" y="1252740"/>
                  </a:lnTo>
                  <a:lnTo>
                    <a:pt x="1100378" y="1252740"/>
                  </a:lnTo>
                  <a:lnTo>
                    <a:pt x="1105204" y="1255953"/>
                  </a:lnTo>
                  <a:lnTo>
                    <a:pt x="1105204" y="1255115"/>
                  </a:lnTo>
                  <a:lnTo>
                    <a:pt x="1104976" y="1255039"/>
                  </a:lnTo>
                  <a:lnTo>
                    <a:pt x="1103833" y="1253883"/>
                  </a:lnTo>
                  <a:lnTo>
                    <a:pt x="1110754" y="1254963"/>
                  </a:lnTo>
                  <a:lnTo>
                    <a:pt x="1115187" y="1254747"/>
                  </a:lnTo>
                  <a:lnTo>
                    <a:pt x="1115631" y="1253883"/>
                  </a:lnTo>
                  <a:lnTo>
                    <a:pt x="1115961" y="1253236"/>
                  </a:lnTo>
                  <a:lnTo>
                    <a:pt x="1115237" y="1252740"/>
                  </a:lnTo>
                  <a:lnTo>
                    <a:pt x="1111885" y="1250442"/>
                  </a:lnTo>
                  <a:lnTo>
                    <a:pt x="1115339" y="1251585"/>
                  </a:lnTo>
                  <a:lnTo>
                    <a:pt x="1119936" y="1253883"/>
                  </a:lnTo>
                  <a:lnTo>
                    <a:pt x="1122235" y="1253883"/>
                  </a:lnTo>
                  <a:lnTo>
                    <a:pt x="1118793" y="1252740"/>
                  </a:lnTo>
                  <a:lnTo>
                    <a:pt x="1116482" y="1251585"/>
                  </a:lnTo>
                  <a:lnTo>
                    <a:pt x="1122235" y="1252740"/>
                  </a:lnTo>
                  <a:close/>
                </a:path>
                <a:path w="2433320" h="3347720">
                  <a:moveTo>
                    <a:pt x="1124331" y="1779866"/>
                  </a:moveTo>
                  <a:lnTo>
                    <a:pt x="1121029" y="1788604"/>
                  </a:lnTo>
                  <a:lnTo>
                    <a:pt x="1118793" y="1795310"/>
                  </a:lnTo>
                  <a:lnTo>
                    <a:pt x="1121092" y="1789569"/>
                  </a:lnTo>
                  <a:lnTo>
                    <a:pt x="1124331" y="1779866"/>
                  </a:lnTo>
                  <a:close/>
                </a:path>
                <a:path w="2433320" h="3347720">
                  <a:moveTo>
                    <a:pt x="1125042" y="1777987"/>
                  </a:moveTo>
                  <a:lnTo>
                    <a:pt x="1124546" y="1779219"/>
                  </a:lnTo>
                  <a:lnTo>
                    <a:pt x="1124331" y="1779866"/>
                  </a:lnTo>
                  <a:lnTo>
                    <a:pt x="1125042" y="1777987"/>
                  </a:lnTo>
                  <a:close/>
                </a:path>
                <a:path w="2433320" h="3347720">
                  <a:moveTo>
                    <a:pt x="1128306" y="1829689"/>
                  </a:moveTo>
                  <a:lnTo>
                    <a:pt x="1127277" y="1826933"/>
                  </a:lnTo>
                  <a:lnTo>
                    <a:pt x="1122578" y="1833638"/>
                  </a:lnTo>
                  <a:lnTo>
                    <a:pt x="1116482" y="1843595"/>
                  </a:lnTo>
                  <a:lnTo>
                    <a:pt x="1114082" y="1847469"/>
                  </a:lnTo>
                  <a:lnTo>
                    <a:pt x="1112748" y="1847049"/>
                  </a:lnTo>
                  <a:lnTo>
                    <a:pt x="1110983" y="1847469"/>
                  </a:lnTo>
                  <a:lnTo>
                    <a:pt x="1107287" y="1853946"/>
                  </a:lnTo>
                  <a:lnTo>
                    <a:pt x="1107744" y="1852790"/>
                  </a:lnTo>
                  <a:lnTo>
                    <a:pt x="1109853" y="1847481"/>
                  </a:lnTo>
                  <a:lnTo>
                    <a:pt x="1112888" y="1839569"/>
                  </a:lnTo>
                  <a:lnTo>
                    <a:pt x="1115212" y="1832927"/>
                  </a:lnTo>
                  <a:lnTo>
                    <a:pt x="1117638" y="1825205"/>
                  </a:lnTo>
                  <a:lnTo>
                    <a:pt x="1115199" y="1829841"/>
                  </a:lnTo>
                  <a:lnTo>
                    <a:pt x="1111021" y="1841588"/>
                  </a:lnTo>
                  <a:lnTo>
                    <a:pt x="1107287" y="1852041"/>
                  </a:lnTo>
                  <a:lnTo>
                    <a:pt x="1106131" y="1852790"/>
                  </a:lnTo>
                  <a:lnTo>
                    <a:pt x="1109408" y="1843989"/>
                  </a:lnTo>
                  <a:lnTo>
                    <a:pt x="1115504" y="1825993"/>
                  </a:lnTo>
                  <a:lnTo>
                    <a:pt x="1118793" y="1817154"/>
                  </a:lnTo>
                  <a:lnTo>
                    <a:pt x="1114983" y="1824863"/>
                  </a:lnTo>
                  <a:lnTo>
                    <a:pt x="1105192" y="1850618"/>
                  </a:lnTo>
                  <a:lnTo>
                    <a:pt x="1102677" y="1855089"/>
                  </a:lnTo>
                  <a:lnTo>
                    <a:pt x="1105649" y="1847481"/>
                  </a:lnTo>
                  <a:lnTo>
                    <a:pt x="1109599" y="1837842"/>
                  </a:lnTo>
                  <a:lnTo>
                    <a:pt x="1110297" y="1836127"/>
                  </a:lnTo>
                  <a:lnTo>
                    <a:pt x="1114171" y="1825993"/>
                  </a:lnTo>
                  <a:lnTo>
                    <a:pt x="1115339" y="1820608"/>
                  </a:lnTo>
                  <a:lnTo>
                    <a:pt x="1115339" y="1819452"/>
                  </a:lnTo>
                  <a:lnTo>
                    <a:pt x="1110729" y="1832102"/>
                  </a:lnTo>
                  <a:lnTo>
                    <a:pt x="1108430" y="1837842"/>
                  </a:lnTo>
                  <a:lnTo>
                    <a:pt x="1116253" y="1814334"/>
                  </a:lnTo>
                  <a:lnTo>
                    <a:pt x="1116723" y="1812556"/>
                  </a:lnTo>
                  <a:lnTo>
                    <a:pt x="1120089" y="1799767"/>
                  </a:lnTo>
                  <a:lnTo>
                    <a:pt x="1118946" y="1797913"/>
                  </a:lnTo>
                  <a:lnTo>
                    <a:pt x="1111885" y="1812556"/>
                  </a:lnTo>
                  <a:lnTo>
                    <a:pt x="1114056" y="1807032"/>
                  </a:lnTo>
                  <a:lnTo>
                    <a:pt x="1116330" y="1801075"/>
                  </a:lnTo>
                  <a:lnTo>
                    <a:pt x="1119365" y="1793011"/>
                  </a:lnTo>
                  <a:lnTo>
                    <a:pt x="1121029" y="1788604"/>
                  </a:lnTo>
                  <a:lnTo>
                    <a:pt x="1125689" y="1774621"/>
                  </a:lnTo>
                  <a:lnTo>
                    <a:pt x="1124546" y="1775777"/>
                  </a:lnTo>
                  <a:lnTo>
                    <a:pt x="1124546" y="1776920"/>
                  </a:lnTo>
                  <a:lnTo>
                    <a:pt x="1123391" y="1778076"/>
                  </a:lnTo>
                  <a:lnTo>
                    <a:pt x="1121092" y="1782673"/>
                  </a:lnTo>
                  <a:lnTo>
                    <a:pt x="1122248" y="1779219"/>
                  </a:lnTo>
                  <a:lnTo>
                    <a:pt x="1121079" y="1780971"/>
                  </a:lnTo>
                  <a:lnTo>
                    <a:pt x="1121079" y="1782686"/>
                  </a:lnTo>
                  <a:lnTo>
                    <a:pt x="1119936" y="1788414"/>
                  </a:lnTo>
                  <a:lnTo>
                    <a:pt x="1117638" y="1793011"/>
                  </a:lnTo>
                  <a:lnTo>
                    <a:pt x="1121079" y="1782686"/>
                  </a:lnTo>
                  <a:lnTo>
                    <a:pt x="1121079" y="1780971"/>
                  </a:lnTo>
                  <a:lnTo>
                    <a:pt x="1119936" y="1782673"/>
                  </a:lnTo>
                  <a:lnTo>
                    <a:pt x="1118793" y="1786115"/>
                  </a:lnTo>
                  <a:lnTo>
                    <a:pt x="1116482" y="1790712"/>
                  </a:lnTo>
                  <a:lnTo>
                    <a:pt x="1111199" y="1802485"/>
                  </a:lnTo>
                  <a:lnTo>
                    <a:pt x="1106131" y="1813280"/>
                  </a:lnTo>
                  <a:lnTo>
                    <a:pt x="1101928" y="1822564"/>
                  </a:lnTo>
                  <a:lnTo>
                    <a:pt x="1099261" y="1829689"/>
                  </a:lnTo>
                  <a:lnTo>
                    <a:pt x="1076286" y="1881022"/>
                  </a:lnTo>
                  <a:lnTo>
                    <a:pt x="1031265" y="1984336"/>
                  </a:lnTo>
                  <a:lnTo>
                    <a:pt x="1008316" y="2035568"/>
                  </a:lnTo>
                  <a:lnTo>
                    <a:pt x="1009472" y="2035568"/>
                  </a:lnTo>
                  <a:lnTo>
                    <a:pt x="1011770" y="2033270"/>
                  </a:lnTo>
                  <a:lnTo>
                    <a:pt x="1009472" y="2039010"/>
                  </a:lnTo>
                  <a:lnTo>
                    <a:pt x="1003909" y="2051913"/>
                  </a:lnTo>
                  <a:lnTo>
                    <a:pt x="997813" y="2063724"/>
                  </a:lnTo>
                  <a:lnTo>
                    <a:pt x="991501" y="2075548"/>
                  </a:lnTo>
                  <a:lnTo>
                    <a:pt x="985304" y="2088451"/>
                  </a:lnTo>
                  <a:lnTo>
                    <a:pt x="986447" y="2090750"/>
                  </a:lnTo>
                  <a:lnTo>
                    <a:pt x="981100" y="2101088"/>
                  </a:lnTo>
                  <a:lnTo>
                    <a:pt x="969949" y="2121776"/>
                  </a:lnTo>
                  <a:lnTo>
                    <a:pt x="964590" y="2132126"/>
                  </a:lnTo>
                  <a:lnTo>
                    <a:pt x="954913" y="2151951"/>
                  </a:lnTo>
                  <a:lnTo>
                    <a:pt x="935139" y="2191613"/>
                  </a:lnTo>
                  <a:lnTo>
                    <a:pt x="925461" y="2211451"/>
                  </a:lnTo>
                  <a:lnTo>
                    <a:pt x="926617" y="2211451"/>
                  </a:lnTo>
                  <a:lnTo>
                    <a:pt x="925461" y="2213749"/>
                  </a:lnTo>
                  <a:lnTo>
                    <a:pt x="920750" y="2222792"/>
                  </a:lnTo>
                  <a:lnTo>
                    <a:pt x="915390" y="2232710"/>
                  </a:lnTo>
                  <a:lnTo>
                    <a:pt x="909599" y="2243493"/>
                  </a:lnTo>
                  <a:lnTo>
                    <a:pt x="903592" y="2255126"/>
                  </a:lnTo>
                  <a:lnTo>
                    <a:pt x="898994" y="2264321"/>
                  </a:lnTo>
                  <a:lnTo>
                    <a:pt x="900150" y="2264321"/>
                  </a:lnTo>
                  <a:lnTo>
                    <a:pt x="900150" y="2265476"/>
                  </a:lnTo>
                  <a:lnTo>
                    <a:pt x="896696" y="2272373"/>
                  </a:lnTo>
                  <a:lnTo>
                    <a:pt x="889787" y="2283866"/>
                  </a:lnTo>
                  <a:lnTo>
                    <a:pt x="865378" y="2329611"/>
                  </a:lnTo>
                  <a:lnTo>
                    <a:pt x="840016" y="2375649"/>
                  </a:lnTo>
                  <a:lnTo>
                    <a:pt x="813066" y="2421674"/>
                  </a:lnTo>
                  <a:lnTo>
                    <a:pt x="783844" y="2467419"/>
                  </a:lnTo>
                  <a:lnTo>
                    <a:pt x="751700" y="2512618"/>
                  </a:lnTo>
                  <a:lnTo>
                    <a:pt x="724344" y="2547861"/>
                  </a:lnTo>
                  <a:lnTo>
                    <a:pt x="682802" y="2593086"/>
                  </a:lnTo>
                  <a:lnTo>
                    <a:pt x="666483" y="2610650"/>
                  </a:lnTo>
                  <a:lnTo>
                    <a:pt x="651586" y="2627579"/>
                  </a:lnTo>
                  <a:lnTo>
                    <a:pt x="652030" y="2629928"/>
                  </a:lnTo>
                  <a:lnTo>
                    <a:pt x="649135" y="2636050"/>
                  </a:lnTo>
                  <a:lnTo>
                    <a:pt x="638924" y="2654008"/>
                  </a:lnTo>
                  <a:lnTo>
                    <a:pt x="634123" y="2663228"/>
                  </a:lnTo>
                  <a:lnTo>
                    <a:pt x="630720" y="2670822"/>
                  </a:lnTo>
                  <a:lnTo>
                    <a:pt x="629818" y="2674709"/>
                  </a:lnTo>
                  <a:lnTo>
                    <a:pt x="632015" y="2674709"/>
                  </a:lnTo>
                  <a:lnTo>
                    <a:pt x="653275" y="2674709"/>
                  </a:lnTo>
                  <a:lnTo>
                    <a:pt x="678053" y="2641371"/>
                  </a:lnTo>
                  <a:lnTo>
                    <a:pt x="712431" y="2602280"/>
                  </a:lnTo>
                  <a:lnTo>
                    <a:pt x="749401" y="2563203"/>
                  </a:lnTo>
                  <a:lnTo>
                    <a:pt x="767308" y="2542298"/>
                  </a:lnTo>
                  <a:lnTo>
                    <a:pt x="801827" y="2499182"/>
                  </a:lnTo>
                  <a:lnTo>
                    <a:pt x="825449" y="2466517"/>
                  </a:lnTo>
                  <a:lnTo>
                    <a:pt x="848537" y="2430919"/>
                  </a:lnTo>
                  <a:lnTo>
                    <a:pt x="879627" y="2379599"/>
                  </a:lnTo>
                  <a:lnTo>
                    <a:pt x="915263" y="2318601"/>
                  </a:lnTo>
                  <a:lnTo>
                    <a:pt x="962469" y="2232736"/>
                  </a:lnTo>
                  <a:lnTo>
                    <a:pt x="989215" y="2180679"/>
                  </a:lnTo>
                  <a:lnTo>
                    <a:pt x="1012647" y="2133041"/>
                  </a:lnTo>
                  <a:lnTo>
                    <a:pt x="1031659" y="2092858"/>
                  </a:lnTo>
                  <a:lnTo>
                    <a:pt x="1045146" y="2063153"/>
                  </a:lnTo>
                  <a:lnTo>
                    <a:pt x="1048588" y="2056257"/>
                  </a:lnTo>
                  <a:lnTo>
                    <a:pt x="1058849" y="2033270"/>
                  </a:lnTo>
                  <a:lnTo>
                    <a:pt x="1063523" y="2022817"/>
                  </a:lnTo>
                  <a:lnTo>
                    <a:pt x="1078230" y="1987867"/>
                  </a:lnTo>
                  <a:lnTo>
                    <a:pt x="1102677" y="1922907"/>
                  </a:lnTo>
                  <a:lnTo>
                    <a:pt x="1112875" y="1890725"/>
                  </a:lnTo>
                  <a:lnTo>
                    <a:pt x="1115136" y="1883143"/>
                  </a:lnTo>
                  <a:lnTo>
                    <a:pt x="1118793" y="1870036"/>
                  </a:lnTo>
                  <a:lnTo>
                    <a:pt x="1115402" y="1877936"/>
                  </a:lnTo>
                  <a:lnTo>
                    <a:pt x="1111885" y="1884984"/>
                  </a:lnTo>
                  <a:lnTo>
                    <a:pt x="1108430" y="1890725"/>
                  </a:lnTo>
                  <a:lnTo>
                    <a:pt x="1113459" y="1878076"/>
                  </a:lnTo>
                  <a:lnTo>
                    <a:pt x="1118069" y="1866011"/>
                  </a:lnTo>
                  <a:lnTo>
                    <a:pt x="1121537" y="1855812"/>
                  </a:lnTo>
                  <a:lnTo>
                    <a:pt x="1121714" y="1855089"/>
                  </a:lnTo>
                  <a:lnTo>
                    <a:pt x="1121994" y="1853946"/>
                  </a:lnTo>
                  <a:lnTo>
                    <a:pt x="1123391" y="1848192"/>
                  </a:lnTo>
                  <a:lnTo>
                    <a:pt x="1123581" y="1847469"/>
                  </a:lnTo>
                  <a:lnTo>
                    <a:pt x="1128306" y="1829689"/>
                  </a:lnTo>
                  <a:close/>
                </a:path>
                <a:path w="2433320" h="3347720">
                  <a:moveTo>
                    <a:pt x="1158138" y="508152"/>
                  </a:moveTo>
                  <a:lnTo>
                    <a:pt x="1119936" y="508152"/>
                  </a:lnTo>
                  <a:lnTo>
                    <a:pt x="1119936" y="509422"/>
                  </a:lnTo>
                  <a:lnTo>
                    <a:pt x="1118882" y="515772"/>
                  </a:lnTo>
                  <a:lnTo>
                    <a:pt x="1115898" y="532282"/>
                  </a:lnTo>
                  <a:lnTo>
                    <a:pt x="1114183" y="541172"/>
                  </a:lnTo>
                  <a:lnTo>
                    <a:pt x="1114183" y="543712"/>
                  </a:lnTo>
                  <a:lnTo>
                    <a:pt x="1113040" y="544982"/>
                  </a:lnTo>
                  <a:lnTo>
                    <a:pt x="1113040" y="547522"/>
                  </a:lnTo>
                  <a:lnTo>
                    <a:pt x="1111885" y="552602"/>
                  </a:lnTo>
                  <a:lnTo>
                    <a:pt x="1109586" y="556412"/>
                  </a:lnTo>
                  <a:lnTo>
                    <a:pt x="1108430" y="561492"/>
                  </a:lnTo>
                  <a:lnTo>
                    <a:pt x="1093063" y="603402"/>
                  </a:lnTo>
                  <a:lnTo>
                    <a:pt x="1070889" y="642772"/>
                  </a:lnTo>
                  <a:lnTo>
                    <a:pt x="1041603" y="679602"/>
                  </a:lnTo>
                  <a:lnTo>
                    <a:pt x="1004862" y="711352"/>
                  </a:lnTo>
                  <a:lnTo>
                    <a:pt x="970343" y="734212"/>
                  </a:lnTo>
                  <a:lnTo>
                    <a:pt x="955611" y="741832"/>
                  </a:lnTo>
                  <a:lnTo>
                    <a:pt x="923569" y="751992"/>
                  </a:lnTo>
                  <a:lnTo>
                    <a:pt x="908202" y="757072"/>
                  </a:lnTo>
                  <a:lnTo>
                    <a:pt x="910501" y="758342"/>
                  </a:lnTo>
                  <a:lnTo>
                    <a:pt x="900150" y="763422"/>
                  </a:lnTo>
                  <a:lnTo>
                    <a:pt x="889787" y="767232"/>
                  </a:lnTo>
                  <a:lnTo>
                    <a:pt x="882446" y="769772"/>
                  </a:lnTo>
                  <a:lnTo>
                    <a:pt x="876846" y="772312"/>
                  </a:lnTo>
                  <a:lnTo>
                    <a:pt x="874255" y="774852"/>
                  </a:lnTo>
                  <a:lnTo>
                    <a:pt x="875982" y="776122"/>
                  </a:lnTo>
                  <a:lnTo>
                    <a:pt x="864920" y="778662"/>
                  </a:lnTo>
                  <a:lnTo>
                    <a:pt x="853973" y="779932"/>
                  </a:lnTo>
                  <a:lnTo>
                    <a:pt x="845400" y="782472"/>
                  </a:lnTo>
                  <a:lnTo>
                    <a:pt x="841451" y="782472"/>
                  </a:lnTo>
                  <a:lnTo>
                    <a:pt x="837946" y="786282"/>
                  </a:lnTo>
                  <a:lnTo>
                    <a:pt x="829805" y="791362"/>
                  </a:lnTo>
                  <a:lnTo>
                    <a:pt x="815403" y="796442"/>
                  </a:lnTo>
                  <a:lnTo>
                    <a:pt x="793127" y="800252"/>
                  </a:lnTo>
                  <a:lnTo>
                    <a:pt x="791540" y="800252"/>
                  </a:lnTo>
                  <a:lnTo>
                    <a:pt x="788073" y="801522"/>
                  </a:lnTo>
                  <a:lnTo>
                    <a:pt x="787374" y="800252"/>
                  </a:lnTo>
                  <a:lnTo>
                    <a:pt x="786968" y="800036"/>
                  </a:lnTo>
                  <a:lnTo>
                    <a:pt x="786968" y="801522"/>
                  </a:lnTo>
                  <a:lnTo>
                    <a:pt x="784720" y="801522"/>
                  </a:lnTo>
                  <a:lnTo>
                    <a:pt x="784186" y="801014"/>
                  </a:lnTo>
                  <a:lnTo>
                    <a:pt x="784186" y="801522"/>
                  </a:lnTo>
                  <a:lnTo>
                    <a:pt x="781621" y="801522"/>
                  </a:lnTo>
                  <a:lnTo>
                    <a:pt x="781621" y="800442"/>
                  </a:lnTo>
                  <a:lnTo>
                    <a:pt x="784186" y="801522"/>
                  </a:lnTo>
                  <a:lnTo>
                    <a:pt x="784186" y="801014"/>
                  </a:lnTo>
                  <a:lnTo>
                    <a:pt x="783399" y="800252"/>
                  </a:lnTo>
                  <a:lnTo>
                    <a:pt x="782205" y="800252"/>
                  </a:lnTo>
                  <a:lnTo>
                    <a:pt x="781621" y="798982"/>
                  </a:lnTo>
                  <a:lnTo>
                    <a:pt x="783399" y="800252"/>
                  </a:lnTo>
                  <a:lnTo>
                    <a:pt x="785177" y="800252"/>
                  </a:lnTo>
                  <a:lnTo>
                    <a:pt x="786968" y="801522"/>
                  </a:lnTo>
                  <a:lnTo>
                    <a:pt x="786968" y="800036"/>
                  </a:lnTo>
                  <a:lnTo>
                    <a:pt x="785063" y="798982"/>
                  </a:lnTo>
                  <a:lnTo>
                    <a:pt x="786218" y="798982"/>
                  </a:lnTo>
                  <a:lnTo>
                    <a:pt x="785063" y="797712"/>
                  </a:lnTo>
                  <a:lnTo>
                    <a:pt x="783920" y="796442"/>
                  </a:lnTo>
                  <a:lnTo>
                    <a:pt x="781621" y="795172"/>
                  </a:lnTo>
                  <a:lnTo>
                    <a:pt x="779310" y="793902"/>
                  </a:lnTo>
                  <a:lnTo>
                    <a:pt x="777011" y="790867"/>
                  </a:lnTo>
                  <a:lnTo>
                    <a:pt x="777011" y="801522"/>
                  </a:lnTo>
                  <a:lnTo>
                    <a:pt x="776566" y="801522"/>
                  </a:lnTo>
                  <a:lnTo>
                    <a:pt x="769112" y="802792"/>
                  </a:lnTo>
                  <a:lnTo>
                    <a:pt x="756907" y="802792"/>
                  </a:lnTo>
                  <a:lnTo>
                    <a:pt x="755154" y="801522"/>
                  </a:lnTo>
                  <a:lnTo>
                    <a:pt x="753618" y="800252"/>
                  </a:lnTo>
                  <a:lnTo>
                    <a:pt x="750544" y="797712"/>
                  </a:lnTo>
                  <a:lnTo>
                    <a:pt x="758596" y="798982"/>
                  </a:lnTo>
                  <a:lnTo>
                    <a:pt x="756881" y="797712"/>
                  </a:lnTo>
                  <a:lnTo>
                    <a:pt x="751700" y="793902"/>
                  </a:lnTo>
                  <a:lnTo>
                    <a:pt x="757453" y="796442"/>
                  </a:lnTo>
                  <a:lnTo>
                    <a:pt x="759752" y="797712"/>
                  </a:lnTo>
                  <a:lnTo>
                    <a:pt x="765505" y="801522"/>
                  </a:lnTo>
                  <a:lnTo>
                    <a:pt x="763371" y="798982"/>
                  </a:lnTo>
                  <a:lnTo>
                    <a:pt x="757885" y="796442"/>
                  </a:lnTo>
                  <a:lnTo>
                    <a:pt x="753046" y="793902"/>
                  </a:lnTo>
                  <a:lnTo>
                    <a:pt x="752843" y="792632"/>
                  </a:lnTo>
                  <a:lnTo>
                    <a:pt x="764362" y="797712"/>
                  </a:lnTo>
                  <a:lnTo>
                    <a:pt x="770115" y="801522"/>
                  </a:lnTo>
                  <a:lnTo>
                    <a:pt x="770115" y="800252"/>
                  </a:lnTo>
                  <a:lnTo>
                    <a:pt x="767473" y="798080"/>
                  </a:lnTo>
                  <a:lnTo>
                    <a:pt x="768959" y="798982"/>
                  </a:lnTo>
                  <a:lnTo>
                    <a:pt x="770115" y="798982"/>
                  </a:lnTo>
                  <a:lnTo>
                    <a:pt x="765886" y="795489"/>
                  </a:lnTo>
                  <a:lnTo>
                    <a:pt x="771258" y="797712"/>
                  </a:lnTo>
                  <a:lnTo>
                    <a:pt x="777011" y="801522"/>
                  </a:lnTo>
                  <a:lnTo>
                    <a:pt x="777011" y="790867"/>
                  </a:lnTo>
                  <a:lnTo>
                    <a:pt x="775474" y="788822"/>
                  </a:lnTo>
                  <a:lnTo>
                    <a:pt x="774522" y="787552"/>
                  </a:lnTo>
                  <a:lnTo>
                    <a:pt x="762749" y="787552"/>
                  </a:lnTo>
                  <a:lnTo>
                    <a:pt x="762749" y="795172"/>
                  </a:lnTo>
                  <a:lnTo>
                    <a:pt x="757224" y="792632"/>
                  </a:lnTo>
                  <a:lnTo>
                    <a:pt x="751700" y="790092"/>
                  </a:lnTo>
                  <a:lnTo>
                    <a:pt x="752843" y="788822"/>
                  </a:lnTo>
                  <a:lnTo>
                    <a:pt x="755154" y="788822"/>
                  </a:lnTo>
                  <a:lnTo>
                    <a:pt x="758596" y="792632"/>
                  </a:lnTo>
                  <a:lnTo>
                    <a:pt x="762749" y="795172"/>
                  </a:lnTo>
                  <a:lnTo>
                    <a:pt x="762749" y="787552"/>
                  </a:lnTo>
                  <a:lnTo>
                    <a:pt x="642366" y="787552"/>
                  </a:lnTo>
                  <a:lnTo>
                    <a:pt x="641223" y="788822"/>
                  </a:lnTo>
                  <a:lnTo>
                    <a:pt x="634339" y="793902"/>
                  </a:lnTo>
                  <a:lnTo>
                    <a:pt x="627557" y="797712"/>
                  </a:lnTo>
                  <a:lnTo>
                    <a:pt x="620991" y="802792"/>
                  </a:lnTo>
                  <a:lnTo>
                    <a:pt x="614756" y="807872"/>
                  </a:lnTo>
                  <a:lnTo>
                    <a:pt x="614756" y="809142"/>
                  </a:lnTo>
                  <a:lnTo>
                    <a:pt x="609777" y="814222"/>
                  </a:lnTo>
                  <a:lnTo>
                    <a:pt x="585698" y="854862"/>
                  </a:lnTo>
                  <a:lnTo>
                    <a:pt x="580237" y="880262"/>
                  </a:lnTo>
                  <a:lnTo>
                    <a:pt x="581380" y="880262"/>
                  </a:lnTo>
                  <a:lnTo>
                    <a:pt x="581380" y="881532"/>
                  </a:lnTo>
                  <a:lnTo>
                    <a:pt x="580555" y="887882"/>
                  </a:lnTo>
                  <a:lnTo>
                    <a:pt x="579945" y="894232"/>
                  </a:lnTo>
                  <a:lnTo>
                    <a:pt x="579767" y="901852"/>
                  </a:lnTo>
                  <a:lnTo>
                    <a:pt x="580237" y="908202"/>
                  </a:lnTo>
                  <a:lnTo>
                    <a:pt x="580237" y="912012"/>
                  </a:lnTo>
                  <a:lnTo>
                    <a:pt x="581380" y="913282"/>
                  </a:lnTo>
                  <a:lnTo>
                    <a:pt x="581380" y="914552"/>
                  </a:lnTo>
                  <a:lnTo>
                    <a:pt x="582536" y="914552"/>
                  </a:lnTo>
                  <a:lnTo>
                    <a:pt x="582536" y="918362"/>
                  </a:lnTo>
                  <a:lnTo>
                    <a:pt x="583692" y="922172"/>
                  </a:lnTo>
                  <a:lnTo>
                    <a:pt x="583692" y="927252"/>
                  </a:lnTo>
                  <a:lnTo>
                    <a:pt x="607796" y="976782"/>
                  </a:lnTo>
                  <a:lnTo>
                    <a:pt x="645109" y="1014882"/>
                  </a:lnTo>
                  <a:lnTo>
                    <a:pt x="659003" y="1025042"/>
                  </a:lnTo>
                  <a:lnTo>
                    <a:pt x="673442" y="1036472"/>
                  </a:lnTo>
                  <a:lnTo>
                    <a:pt x="687108" y="1044092"/>
                  </a:lnTo>
                  <a:lnTo>
                    <a:pt x="693674" y="1047902"/>
                  </a:lnTo>
                  <a:lnTo>
                    <a:pt x="699909" y="1050442"/>
                  </a:lnTo>
                  <a:lnTo>
                    <a:pt x="709980" y="1056792"/>
                  </a:lnTo>
                  <a:lnTo>
                    <a:pt x="720915" y="1063142"/>
                  </a:lnTo>
                  <a:lnTo>
                    <a:pt x="732282" y="1069492"/>
                  </a:lnTo>
                  <a:lnTo>
                    <a:pt x="743648" y="1073302"/>
                  </a:lnTo>
                  <a:lnTo>
                    <a:pt x="743648" y="1070762"/>
                  </a:lnTo>
                  <a:lnTo>
                    <a:pt x="751700" y="1070762"/>
                  </a:lnTo>
                  <a:lnTo>
                    <a:pt x="767803" y="1068222"/>
                  </a:lnTo>
                  <a:lnTo>
                    <a:pt x="773557" y="1064412"/>
                  </a:lnTo>
                  <a:lnTo>
                    <a:pt x="770115" y="1061872"/>
                  </a:lnTo>
                  <a:lnTo>
                    <a:pt x="778167" y="1061872"/>
                  </a:lnTo>
                  <a:lnTo>
                    <a:pt x="790829" y="1056792"/>
                  </a:lnTo>
                  <a:lnTo>
                    <a:pt x="790829" y="1055522"/>
                  </a:lnTo>
                  <a:lnTo>
                    <a:pt x="791794" y="1051712"/>
                  </a:lnTo>
                  <a:lnTo>
                    <a:pt x="795134" y="1046632"/>
                  </a:lnTo>
                  <a:lnTo>
                    <a:pt x="796201" y="1045362"/>
                  </a:lnTo>
                  <a:lnTo>
                    <a:pt x="801509" y="1039012"/>
                  </a:lnTo>
                  <a:lnTo>
                    <a:pt x="811542" y="1028852"/>
                  </a:lnTo>
                  <a:lnTo>
                    <a:pt x="823620" y="1018692"/>
                  </a:lnTo>
                  <a:lnTo>
                    <a:pt x="829017" y="1014882"/>
                  </a:lnTo>
                  <a:lnTo>
                    <a:pt x="832256" y="1012342"/>
                  </a:lnTo>
                  <a:lnTo>
                    <a:pt x="832129" y="1011072"/>
                  </a:lnTo>
                  <a:lnTo>
                    <a:pt x="828649" y="1012342"/>
                  </a:lnTo>
                  <a:lnTo>
                    <a:pt x="824966" y="1013612"/>
                  </a:lnTo>
                  <a:lnTo>
                    <a:pt x="824191" y="1013612"/>
                  </a:lnTo>
                  <a:lnTo>
                    <a:pt x="805205" y="1028852"/>
                  </a:lnTo>
                  <a:lnTo>
                    <a:pt x="795718" y="1035202"/>
                  </a:lnTo>
                  <a:lnTo>
                    <a:pt x="786218" y="1040282"/>
                  </a:lnTo>
                  <a:lnTo>
                    <a:pt x="776922" y="1044092"/>
                  </a:lnTo>
                  <a:lnTo>
                    <a:pt x="767956" y="1045362"/>
                  </a:lnTo>
                  <a:lnTo>
                    <a:pt x="759193" y="1045362"/>
                  </a:lnTo>
                  <a:lnTo>
                    <a:pt x="710272" y="1022502"/>
                  </a:lnTo>
                  <a:lnTo>
                    <a:pt x="689698" y="1005992"/>
                  </a:lnTo>
                  <a:lnTo>
                    <a:pt x="679691" y="998372"/>
                  </a:lnTo>
                  <a:lnTo>
                    <a:pt x="669988" y="989482"/>
                  </a:lnTo>
                  <a:lnTo>
                    <a:pt x="665556" y="986942"/>
                  </a:lnTo>
                  <a:lnTo>
                    <a:pt x="659498" y="980592"/>
                  </a:lnTo>
                  <a:lnTo>
                    <a:pt x="630148" y="938682"/>
                  </a:lnTo>
                  <a:lnTo>
                    <a:pt x="621182" y="895502"/>
                  </a:lnTo>
                  <a:lnTo>
                    <a:pt x="622960" y="880262"/>
                  </a:lnTo>
                  <a:lnTo>
                    <a:pt x="639241" y="840892"/>
                  </a:lnTo>
                  <a:lnTo>
                    <a:pt x="661936" y="819302"/>
                  </a:lnTo>
                  <a:lnTo>
                    <a:pt x="675284" y="811682"/>
                  </a:lnTo>
                  <a:lnTo>
                    <a:pt x="704989" y="804062"/>
                  </a:lnTo>
                  <a:lnTo>
                    <a:pt x="734441" y="804062"/>
                  </a:lnTo>
                  <a:lnTo>
                    <a:pt x="741337" y="806602"/>
                  </a:lnTo>
                  <a:lnTo>
                    <a:pt x="737882" y="804062"/>
                  </a:lnTo>
                  <a:lnTo>
                    <a:pt x="735584" y="802792"/>
                  </a:lnTo>
                  <a:lnTo>
                    <a:pt x="732129" y="800252"/>
                  </a:lnTo>
                  <a:lnTo>
                    <a:pt x="740194" y="802792"/>
                  </a:lnTo>
                  <a:lnTo>
                    <a:pt x="747090" y="806602"/>
                  </a:lnTo>
                  <a:lnTo>
                    <a:pt x="750544" y="806602"/>
                  </a:lnTo>
                  <a:lnTo>
                    <a:pt x="758596" y="810412"/>
                  </a:lnTo>
                  <a:lnTo>
                    <a:pt x="760907" y="811682"/>
                  </a:lnTo>
                  <a:lnTo>
                    <a:pt x="760907" y="807872"/>
                  </a:lnTo>
                  <a:lnTo>
                    <a:pt x="760056" y="806602"/>
                  </a:lnTo>
                  <a:lnTo>
                    <a:pt x="758926" y="805332"/>
                  </a:lnTo>
                  <a:lnTo>
                    <a:pt x="763193" y="805332"/>
                  </a:lnTo>
                  <a:lnTo>
                    <a:pt x="766356" y="806399"/>
                  </a:lnTo>
                  <a:lnTo>
                    <a:pt x="782713" y="805332"/>
                  </a:lnTo>
                  <a:lnTo>
                    <a:pt x="802220" y="804062"/>
                  </a:lnTo>
                  <a:lnTo>
                    <a:pt x="841451" y="798982"/>
                  </a:lnTo>
                  <a:lnTo>
                    <a:pt x="880694" y="792632"/>
                  </a:lnTo>
                  <a:lnTo>
                    <a:pt x="938860" y="777392"/>
                  </a:lnTo>
                  <a:lnTo>
                    <a:pt x="977150" y="762152"/>
                  </a:lnTo>
                  <a:lnTo>
                    <a:pt x="1013548" y="743102"/>
                  </a:lnTo>
                  <a:lnTo>
                    <a:pt x="1047610" y="717702"/>
                  </a:lnTo>
                  <a:lnTo>
                    <a:pt x="1070330" y="696112"/>
                  </a:lnTo>
                  <a:lnTo>
                    <a:pt x="1079804" y="685952"/>
                  </a:lnTo>
                  <a:lnTo>
                    <a:pt x="1103833" y="654202"/>
                  </a:lnTo>
                  <a:lnTo>
                    <a:pt x="1128864" y="611022"/>
                  </a:lnTo>
                  <a:lnTo>
                    <a:pt x="1148715" y="557682"/>
                  </a:lnTo>
                  <a:lnTo>
                    <a:pt x="1155509" y="529742"/>
                  </a:lnTo>
                  <a:lnTo>
                    <a:pt x="1158138" y="508152"/>
                  </a:lnTo>
                  <a:close/>
                </a:path>
                <a:path w="2433320" h="3347720">
                  <a:moveTo>
                    <a:pt x="1161529" y="1462214"/>
                  </a:moveTo>
                  <a:close/>
                </a:path>
                <a:path w="2433320" h="3347720">
                  <a:moveTo>
                    <a:pt x="1228115" y="998728"/>
                  </a:moveTo>
                  <a:lnTo>
                    <a:pt x="1227823" y="998728"/>
                  </a:lnTo>
                  <a:lnTo>
                    <a:pt x="1220343" y="1001268"/>
                  </a:lnTo>
                  <a:lnTo>
                    <a:pt x="1220050" y="999998"/>
                  </a:lnTo>
                  <a:lnTo>
                    <a:pt x="1196111" y="1031748"/>
                  </a:lnTo>
                  <a:lnTo>
                    <a:pt x="1179779" y="1085088"/>
                  </a:lnTo>
                  <a:lnTo>
                    <a:pt x="1172870" y="1125728"/>
                  </a:lnTo>
                  <a:lnTo>
                    <a:pt x="1165974" y="1167638"/>
                  </a:lnTo>
                  <a:lnTo>
                    <a:pt x="1164501" y="1179068"/>
                  </a:lnTo>
                  <a:lnTo>
                    <a:pt x="1159065" y="1219555"/>
                  </a:lnTo>
                  <a:lnTo>
                    <a:pt x="1159065" y="1430528"/>
                  </a:lnTo>
                  <a:lnTo>
                    <a:pt x="1159065" y="1431798"/>
                  </a:lnTo>
                  <a:lnTo>
                    <a:pt x="1158328" y="1434338"/>
                  </a:lnTo>
                  <a:lnTo>
                    <a:pt x="1157757" y="1436878"/>
                  </a:lnTo>
                  <a:lnTo>
                    <a:pt x="1158201" y="1433068"/>
                  </a:lnTo>
                  <a:lnTo>
                    <a:pt x="1158481" y="1429258"/>
                  </a:lnTo>
                  <a:lnTo>
                    <a:pt x="1159065" y="1430528"/>
                  </a:lnTo>
                  <a:lnTo>
                    <a:pt x="1159065" y="1219555"/>
                  </a:lnTo>
                  <a:lnTo>
                    <a:pt x="1158532" y="1223518"/>
                  </a:lnTo>
                  <a:lnTo>
                    <a:pt x="1154468" y="1251458"/>
                  </a:lnTo>
                  <a:lnTo>
                    <a:pt x="1150861" y="1279398"/>
                  </a:lnTo>
                  <a:lnTo>
                    <a:pt x="1147267" y="1306068"/>
                  </a:lnTo>
                  <a:lnTo>
                    <a:pt x="1141806" y="1345438"/>
                  </a:lnTo>
                  <a:lnTo>
                    <a:pt x="1141806" y="1349248"/>
                  </a:lnTo>
                  <a:lnTo>
                    <a:pt x="1141018" y="1354328"/>
                  </a:lnTo>
                  <a:lnTo>
                    <a:pt x="1140269" y="1361948"/>
                  </a:lnTo>
                  <a:lnTo>
                    <a:pt x="1139571" y="1368298"/>
                  </a:lnTo>
                  <a:lnTo>
                    <a:pt x="1137323" y="1364488"/>
                  </a:lnTo>
                  <a:lnTo>
                    <a:pt x="1135049" y="1361948"/>
                  </a:lnTo>
                  <a:lnTo>
                    <a:pt x="1132598" y="1359408"/>
                  </a:lnTo>
                  <a:lnTo>
                    <a:pt x="1131455" y="1358138"/>
                  </a:lnTo>
                  <a:lnTo>
                    <a:pt x="1130312" y="1356868"/>
                  </a:lnTo>
                  <a:lnTo>
                    <a:pt x="1129169" y="1355598"/>
                  </a:lnTo>
                  <a:lnTo>
                    <a:pt x="1124115" y="1351788"/>
                  </a:lnTo>
                  <a:lnTo>
                    <a:pt x="1118857" y="1346708"/>
                  </a:lnTo>
                  <a:lnTo>
                    <a:pt x="1117549" y="1345438"/>
                  </a:lnTo>
                  <a:lnTo>
                    <a:pt x="1115961" y="1344168"/>
                  </a:lnTo>
                  <a:lnTo>
                    <a:pt x="1109586" y="1339088"/>
                  </a:lnTo>
                  <a:lnTo>
                    <a:pt x="1093470" y="1328928"/>
                  </a:lnTo>
                  <a:lnTo>
                    <a:pt x="1086281" y="1325118"/>
                  </a:lnTo>
                  <a:lnTo>
                    <a:pt x="1083551" y="1323848"/>
                  </a:lnTo>
                  <a:lnTo>
                    <a:pt x="1080820" y="1322578"/>
                  </a:lnTo>
                  <a:lnTo>
                    <a:pt x="1079665" y="1322578"/>
                  </a:lnTo>
                  <a:lnTo>
                    <a:pt x="1073912" y="1320038"/>
                  </a:lnTo>
                  <a:lnTo>
                    <a:pt x="1065860" y="1317498"/>
                  </a:lnTo>
                  <a:lnTo>
                    <a:pt x="1061250" y="1317498"/>
                  </a:lnTo>
                  <a:lnTo>
                    <a:pt x="1058951" y="1318768"/>
                  </a:lnTo>
                  <a:lnTo>
                    <a:pt x="1055497" y="1318768"/>
                  </a:lnTo>
                  <a:lnTo>
                    <a:pt x="1053198" y="1320038"/>
                  </a:lnTo>
                  <a:lnTo>
                    <a:pt x="1055497" y="1322578"/>
                  </a:lnTo>
                  <a:lnTo>
                    <a:pt x="1055497" y="1323848"/>
                  </a:lnTo>
                  <a:lnTo>
                    <a:pt x="1053198" y="1323848"/>
                  </a:lnTo>
                  <a:lnTo>
                    <a:pt x="1051344" y="1322832"/>
                  </a:lnTo>
                  <a:lnTo>
                    <a:pt x="1051344" y="1356868"/>
                  </a:lnTo>
                  <a:lnTo>
                    <a:pt x="1051306" y="1358138"/>
                  </a:lnTo>
                  <a:lnTo>
                    <a:pt x="1050785" y="1358138"/>
                  </a:lnTo>
                  <a:lnTo>
                    <a:pt x="1050569" y="1356868"/>
                  </a:lnTo>
                  <a:lnTo>
                    <a:pt x="1051344" y="1356868"/>
                  </a:lnTo>
                  <a:lnTo>
                    <a:pt x="1051344" y="1322832"/>
                  </a:lnTo>
                  <a:lnTo>
                    <a:pt x="1050899" y="1322578"/>
                  </a:lnTo>
                  <a:lnTo>
                    <a:pt x="1049743" y="1323848"/>
                  </a:lnTo>
                  <a:lnTo>
                    <a:pt x="1043990" y="1325118"/>
                  </a:lnTo>
                  <a:lnTo>
                    <a:pt x="1047445" y="1327658"/>
                  </a:lnTo>
                  <a:lnTo>
                    <a:pt x="1048588" y="1331468"/>
                  </a:lnTo>
                  <a:lnTo>
                    <a:pt x="1049743" y="1332738"/>
                  </a:lnTo>
                  <a:lnTo>
                    <a:pt x="1047445" y="1335278"/>
                  </a:lnTo>
                  <a:lnTo>
                    <a:pt x="1049743" y="1336548"/>
                  </a:lnTo>
                  <a:lnTo>
                    <a:pt x="1049947" y="1337818"/>
                  </a:lnTo>
                  <a:lnTo>
                    <a:pt x="1049743" y="1337818"/>
                  </a:lnTo>
                  <a:lnTo>
                    <a:pt x="1049743" y="1339088"/>
                  </a:lnTo>
                  <a:lnTo>
                    <a:pt x="1049743" y="1341628"/>
                  </a:lnTo>
                  <a:lnTo>
                    <a:pt x="1048588" y="1341628"/>
                  </a:lnTo>
                  <a:lnTo>
                    <a:pt x="1047445" y="1339723"/>
                  </a:lnTo>
                  <a:lnTo>
                    <a:pt x="1049743" y="1339088"/>
                  </a:lnTo>
                  <a:lnTo>
                    <a:pt x="1049743" y="1337818"/>
                  </a:lnTo>
                  <a:lnTo>
                    <a:pt x="1048588" y="1336548"/>
                  </a:lnTo>
                  <a:lnTo>
                    <a:pt x="1047889" y="1337322"/>
                  </a:lnTo>
                  <a:lnTo>
                    <a:pt x="1047242" y="1337208"/>
                  </a:lnTo>
                  <a:lnTo>
                    <a:pt x="1047750" y="1337487"/>
                  </a:lnTo>
                  <a:lnTo>
                    <a:pt x="1047445" y="1337818"/>
                  </a:lnTo>
                  <a:lnTo>
                    <a:pt x="1046289" y="1337818"/>
                  </a:lnTo>
                  <a:lnTo>
                    <a:pt x="1045146" y="1337818"/>
                  </a:lnTo>
                  <a:lnTo>
                    <a:pt x="1045146" y="1340358"/>
                  </a:lnTo>
                  <a:lnTo>
                    <a:pt x="1046289" y="1340040"/>
                  </a:lnTo>
                  <a:lnTo>
                    <a:pt x="1046289" y="1340358"/>
                  </a:lnTo>
                  <a:lnTo>
                    <a:pt x="1047445" y="1341628"/>
                  </a:lnTo>
                  <a:lnTo>
                    <a:pt x="1045159" y="1341628"/>
                  </a:lnTo>
                  <a:lnTo>
                    <a:pt x="1043774" y="1342898"/>
                  </a:lnTo>
                  <a:lnTo>
                    <a:pt x="1043686" y="1344168"/>
                  </a:lnTo>
                  <a:lnTo>
                    <a:pt x="1039393" y="1336446"/>
                  </a:lnTo>
                  <a:lnTo>
                    <a:pt x="1039393" y="1344168"/>
                  </a:lnTo>
                  <a:lnTo>
                    <a:pt x="1037082" y="1339088"/>
                  </a:lnTo>
                  <a:lnTo>
                    <a:pt x="1036510" y="1336548"/>
                  </a:lnTo>
                  <a:lnTo>
                    <a:pt x="1036370" y="1335913"/>
                  </a:lnTo>
                  <a:lnTo>
                    <a:pt x="1039393" y="1344168"/>
                  </a:lnTo>
                  <a:lnTo>
                    <a:pt x="1039393" y="1336446"/>
                  </a:lnTo>
                  <a:lnTo>
                    <a:pt x="1038745" y="1335278"/>
                  </a:lnTo>
                  <a:lnTo>
                    <a:pt x="1035964" y="1334135"/>
                  </a:lnTo>
                  <a:lnTo>
                    <a:pt x="1035939" y="1334008"/>
                  </a:lnTo>
                  <a:lnTo>
                    <a:pt x="1032484" y="1328928"/>
                  </a:lnTo>
                  <a:lnTo>
                    <a:pt x="1032484" y="1331468"/>
                  </a:lnTo>
                  <a:lnTo>
                    <a:pt x="1033627" y="1334008"/>
                  </a:lnTo>
                  <a:lnTo>
                    <a:pt x="1033627" y="1334643"/>
                  </a:lnTo>
                  <a:lnTo>
                    <a:pt x="1032484" y="1332738"/>
                  </a:lnTo>
                  <a:lnTo>
                    <a:pt x="1032484" y="1337818"/>
                  </a:lnTo>
                  <a:lnTo>
                    <a:pt x="1033627" y="1345438"/>
                  </a:lnTo>
                  <a:lnTo>
                    <a:pt x="1034783" y="1350518"/>
                  </a:lnTo>
                  <a:lnTo>
                    <a:pt x="1035939" y="1354328"/>
                  </a:lnTo>
                  <a:lnTo>
                    <a:pt x="1039507" y="1373378"/>
                  </a:lnTo>
                  <a:lnTo>
                    <a:pt x="1042987" y="1392428"/>
                  </a:lnTo>
                  <a:lnTo>
                    <a:pt x="1045806" y="1414018"/>
                  </a:lnTo>
                  <a:lnTo>
                    <a:pt x="1047445" y="1434338"/>
                  </a:lnTo>
                  <a:lnTo>
                    <a:pt x="1048588" y="1434338"/>
                  </a:lnTo>
                  <a:lnTo>
                    <a:pt x="1049743" y="1435608"/>
                  </a:lnTo>
                  <a:lnTo>
                    <a:pt x="1050899" y="1443228"/>
                  </a:lnTo>
                  <a:lnTo>
                    <a:pt x="1048588" y="1449578"/>
                  </a:lnTo>
                  <a:lnTo>
                    <a:pt x="1048588" y="1457198"/>
                  </a:lnTo>
                  <a:lnTo>
                    <a:pt x="1049743" y="1457198"/>
                  </a:lnTo>
                  <a:lnTo>
                    <a:pt x="1048600" y="1462214"/>
                  </a:lnTo>
                  <a:lnTo>
                    <a:pt x="1048588" y="1468628"/>
                  </a:lnTo>
                  <a:lnTo>
                    <a:pt x="1047445" y="1474978"/>
                  </a:lnTo>
                  <a:lnTo>
                    <a:pt x="1047267" y="1483868"/>
                  </a:lnTo>
                  <a:lnTo>
                    <a:pt x="1046467" y="1501648"/>
                  </a:lnTo>
                  <a:lnTo>
                    <a:pt x="1046289" y="1510538"/>
                  </a:lnTo>
                  <a:lnTo>
                    <a:pt x="1047445" y="1510538"/>
                  </a:lnTo>
                  <a:lnTo>
                    <a:pt x="1047445" y="1516888"/>
                  </a:lnTo>
                  <a:lnTo>
                    <a:pt x="1046289" y="1523238"/>
                  </a:lnTo>
                  <a:lnTo>
                    <a:pt x="1046289" y="1535938"/>
                  </a:lnTo>
                  <a:lnTo>
                    <a:pt x="1047445" y="1535938"/>
                  </a:lnTo>
                  <a:lnTo>
                    <a:pt x="1047445" y="1542288"/>
                  </a:lnTo>
                  <a:lnTo>
                    <a:pt x="1046289" y="1544828"/>
                  </a:lnTo>
                  <a:lnTo>
                    <a:pt x="1046708" y="1558798"/>
                  </a:lnTo>
                  <a:lnTo>
                    <a:pt x="1047877" y="1572768"/>
                  </a:lnTo>
                  <a:lnTo>
                    <a:pt x="1055230" y="1614678"/>
                  </a:lnTo>
                  <a:lnTo>
                    <a:pt x="1069301" y="1655318"/>
                  </a:lnTo>
                  <a:lnTo>
                    <a:pt x="1079665" y="1676908"/>
                  </a:lnTo>
                  <a:lnTo>
                    <a:pt x="1083094" y="1685798"/>
                  </a:lnTo>
                  <a:lnTo>
                    <a:pt x="1086421" y="1694688"/>
                  </a:lnTo>
                  <a:lnTo>
                    <a:pt x="1089533" y="1704848"/>
                  </a:lnTo>
                  <a:lnTo>
                    <a:pt x="1092327" y="1712468"/>
                  </a:lnTo>
                  <a:lnTo>
                    <a:pt x="1096327" y="1715008"/>
                  </a:lnTo>
                  <a:lnTo>
                    <a:pt x="1101953" y="1721358"/>
                  </a:lnTo>
                  <a:lnTo>
                    <a:pt x="1107376" y="1727708"/>
                  </a:lnTo>
                  <a:lnTo>
                    <a:pt x="1110729" y="1727708"/>
                  </a:lnTo>
                  <a:lnTo>
                    <a:pt x="1113040" y="1735328"/>
                  </a:lnTo>
                  <a:lnTo>
                    <a:pt x="1117638" y="1745488"/>
                  </a:lnTo>
                  <a:lnTo>
                    <a:pt x="1118793" y="1746758"/>
                  </a:lnTo>
                  <a:lnTo>
                    <a:pt x="1122514" y="1746758"/>
                  </a:lnTo>
                  <a:lnTo>
                    <a:pt x="1126985" y="1750568"/>
                  </a:lnTo>
                  <a:lnTo>
                    <a:pt x="1132547" y="1756918"/>
                  </a:lnTo>
                  <a:lnTo>
                    <a:pt x="1139507" y="1768348"/>
                  </a:lnTo>
                  <a:lnTo>
                    <a:pt x="1142961" y="1774698"/>
                  </a:lnTo>
                  <a:lnTo>
                    <a:pt x="1145260" y="1787398"/>
                  </a:lnTo>
                  <a:lnTo>
                    <a:pt x="1147559" y="1789938"/>
                  </a:lnTo>
                  <a:lnTo>
                    <a:pt x="1149858" y="1793748"/>
                  </a:lnTo>
                  <a:lnTo>
                    <a:pt x="1146403" y="1779778"/>
                  </a:lnTo>
                  <a:lnTo>
                    <a:pt x="1149858" y="1783588"/>
                  </a:lnTo>
                  <a:lnTo>
                    <a:pt x="1148524" y="1779778"/>
                  </a:lnTo>
                  <a:lnTo>
                    <a:pt x="1142758" y="1763268"/>
                  </a:lnTo>
                  <a:lnTo>
                    <a:pt x="1135329" y="1742948"/>
                  </a:lnTo>
                  <a:lnTo>
                    <a:pt x="1119936" y="1701038"/>
                  </a:lnTo>
                  <a:lnTo>
                    <a:pt x="1112240" y="1681988"/>
                  </a:lnTo>
                  <a:lnTo>
                    <a:pt x="1104976" y="1661668"/>
                  </a:lnTo>
                  <a:lnTo>
                    <a:pt x="1098575" y="1642618"/>
                  </a:lnTo>
                  <a:lnTo>
                    <a:pt x="1093470" y="1622298"/>
                  </a:lnTo>
                  <a:lnTo>
                    <a:pt x="1088453" y="1603248"/>
                  </a:lnTo>
                  <a:lnTo>
                    <a:pt x="1086573" y="1591818"/>
                  </a:lnTo>
                  <a:lnTo>
                    <a:pt x="1085253" y="1580388"/>
                  </a:lnTo>
                  <a:lnTo>
                    <a:pt x="1084694" y="1567688"/>
                  </a:lnTo>
                  <a:lnTo>
                    <a:pt x="1084783" y="1553718"/>
                  </a:lnTo>
                  <a:lnTo>
                    <a:pt x="1085418" y="1539748"/>
                  </a:lnTo>
                  <a:lnTo>
                    <a:pt x="1086459" y="1524508"/>
                  </a:lnTo>
                  <a:lnTo>
                    <a:pt x="1088974" y="1495298"/>
                  </a:lnTo>
                  <a:lnTo>
                    <a:pt x="1090015" y="1481328"/>
                  </a:lnTo>
                  <a:lnTo>
                    <a:pt x="1090688" y="1467358"/>
                  </a:lnTo>
                  <a:lnTo>
                    <a:pt x="1090955" y="1458468"/>
                  </a:lnTo>
                  <a:lnTo>
                    <a:pt x="1091057" y="1433068"/>
                  </a:lnTo>
                  <a:lnTo>
                    <a:pt x="1089698" y="1417828"/>
                  </a:lnTo>
                  <a:lnTo>
                    <a:pt x="1087145" y="1401318"/>
                  </a:lnTo>
                  <a:lnTo>
                    <a:pt x="1083729" y="1386078"/>
                  </a:lnTo>
                  <a:lnTo>
                    <a:pt x="1079665" y="1373378"/>
                  </a:lnTo>
                  <a:lnTo>
                    <a:pt x="1076528" y="1368298"/>
                  </a:lnTo>
                  <a:lnTo>
                    <a:pt x="1079157" y="1368298"/>
                  </a:lnTo>
                  <a:lnTo>
                    <a:pt x="1080820" y="1369568"/>
                  </a:lnTo>
                  <a:lnTo>
                    <a:pt x="1080820" y="1368298"/>
                  </a:lnTo>
                  <a:lnTo>
                    <a:pt x="1083119" y="1368298"/>
                  </a:lnTo>
                  <a:lnTo>
                    <a:pt x="1085418" y="1370838"/>
                  </a:lnTo>
                  <a:lnTo>
                    <a:pt x="1087716" y="1370838"/>
                  </a:lnTo>
                  <a:lnTo>
                    <a:pt x="1087716" y="1369568"/>
                  </a:lnTo>
                  <a:lnTo>
                    <a:pt x="1088872" y="1370838"/>
                  </a:lnTo>
                  <a:lnTo>
                    <a:pt x="1095095" y="1373378"/>
                  </a:lnTo>
                  <a:lnTo>
                    <a:pt x="1101534" y="1375918"/>
                  </a:lnTo>
                  <a:lnTo>
                    <a:pt x="1107960" y="1379728"/>
                  </a:lnTo>
                  <a:lnTo>
                    <a:pt x="1114183" y="1384808"/>
                  </a:lnTo>
                  <a:lnTo>
                    <a:pt x="1118793" y="1386078"/>
                  </a:lnTo>
                  <a:lnTo>
                    <a:pt x="1122248" y="1389888"/>
                  </a:lnTo>
                  <a:lnTo>
                    <a:pt x="1123391" y="1394968"/>
                  </a:lnTo>
                  <a:lnTo>
                    <a:pt x="1124546" y="1397508"/>
                  </a:lnTo>
                  <a:lnTo>
                    <a:pt x="1129144" y="1394968"/>
                  </a:lnTo>
                  <a:lnTo>
                    <a:pt x="1133754" y="1400048"/>
                  </a:lnTo>
                  <a:lnTo>
                    <a:pt x="1137196" y="1397508"/>
                  </a:lnTo>
                  <a:lnTo>
                    <a:pt x="1137399" y="1397508"/>
                  </a:lnTo>
                  <a:lnTo>
                    <a:pt x="1137335" y="1400048"/>
                  </a:lnTo>
                  <a:lnTo>
                    <a:pt x="1137196" y="1401318"/>
                  </a:lnTo>
                  <a:lnTo>
                    <a:pt x="1137196" y="1410208"/>
                  </a:lnTo>
                  <a:lnTo>
                    <a:pt x="1139507" y="1425448"/>
                  </a:lnTo>
                  <a:lnTo>
                    <a:pt x="1140650" y="1421638"/>
                  </a:lnTo>
                  <a:lnTo>
                    <a:pt x="1141806" y="1420368"/>
                  </a:lnTo>
                  <a:lnTo>
                    <a:pt x="1142961" y="1416558"/>
                  </a:lnTo>
                  <a:lnTo>
                    <a:pt x="1141806" y="1422908"/>
                  </a:lnTo>
                  <a:lnTo>
                    <a:pt x="1141806" y="1434338"/>
                  </a:lnTo>
                  <a:lnTo>
                    <a:pt x="1142898" y="1440688"/>
                  </a:lnTo>
                  <a:lnTo>
                    <a:pt x="1144536" y="1441958"/>
                  </a:lnTo>
                  <a:lnTo>
                    <a:pt x="1146822" y="1439418"/>
                  </a:lnTo>
                  <a:lnTo>
                    <a:pt x="1152156" y="1430528"/>
                  </a:lnTo>
                  <a:lnTo>
                    <a:pt x="1153312" y="1436878"/>
                  </a:lnTo>
                  <a:lnTo>
                    <a:pt x="1155611" y="1430528"/>
                  </a:lnTo>
                  <a:lnTo>
                    <a:pt x="1155611" y="1426718"/>
                  </a:lnTo>
                  <a:lnTo>
                    <a:pt x="1156766" y="1430528"/>
                  </a:lnTo>
                  <a:lnTo>
                    <a:pt x="1155611" y="1434338"/>
                  </a:lnTo>
                  <a:lnTo>
                    <a:pt x="1154468" y="1436878"/>
                  </a:lnTo>
                  <a:lnTo>
                    <a:pt x="1154468" y="1441958"/>
                  </a:lnTo>
                  <a:lnTo>
                    <a:pt x="1155611" y="1443228"/>
                  </a:lnTo>
                  <a:lnTo>
                    <a:pt x="1155611" y="1445768"/>
                  </a:lnTo>
                  <a:lnTo>
                    <a:pt x="1156322" y="1444498"/>
                  </a:lnTo>
                  <a:lnTo>
                    <a:pt x="1156804" y="1443228"/>
                  </a:lnTo>
                  <a:lnTo>
                    <a:pt x="1157173" y="1440688"/>
                  </a:lnTo>
                  <a:lnTo>
                    <a:pt x="1157236" y="1443228"/>
                  </a:lnTo>
                  <a:lnTo>
                    <a:pt x="1157909" y="1444498"/>
                  </a:lnTo>
                  <a:lnTo>
                    <a:pt x="1158773" y="1440688"/>
                  </a:lnTo>
                  <a:lnTo>
                    <a:pt x="1158989" y="1439735"/>
                  </a:lnTo>
                  <a:lnTo>
                    <a:pt x="1158811" y="1447038"/>
                  </a:lnTo>
                  <a:lnTo>
                    <a:pt x="1159637" y="1452118"/>
                  </a:lnTo>
                  <a:lnTo>
                    <a:pt x="1161326" y="1453388"/>
                  </a:lnTo>
                  <a:lnTo>
                    <a:pt x="1163662" y="1447038"/>
                  </a:lnTo>
                  <a:lnTo>
                    <a:pt x="1163662" y="1449578"/>
                  </a:lnTo>
                  <a:lnTo>
                    <a:pt x="1162951" y="1453388"/>
                  </a:lnTo>
                  <a:lnTo>
                    <a:pt x="1162304" y="1457198"/>
                  </a:lnTo>
                  <a:lnTo>
                    <a:pt x="1162519" y="1454658"/>
                  </a:lnTo>
                  <a:lnTo>
                    <a:pt x="1161554" y="1461008"/>
                  </a:lnTo>
                  <a:lnTo>
                    <a:pt x="1161364" y="1462278"/>
                  </a:lnTo>
                  <a:lnTo>
                    <a:pt x="1161491" y="1462278"/>
                  </a:lnTo>
                  <a:lnTo>
                    <a:pt x="1161592" y="1461008"/>
                  </a:lnTo>
                  <a:lnTo>
                    <a:pt x="1161529" y="1462214"/>
                  </a:lnTo>
                  <a:lnTo>
                    <a:pt x="1162519" y="1461008"/>
                  </a:lnTo>
                  <a:lnTo>
                    <a:pt x="1162519" y="1458468"/>
                  </a:lnTo>
                  <a:lnTo>
                    <a:pt x="1163675" y="1457198"/>
                  </a:lnTo>
                  <a:lnTo>
                    <a:pt x="1163675" y="1461008"/>
                  </a:lnTo>
                  <a:lnTo>
                    <a:pt x="1164818" y="1459738"/>
                  </a:lnTo>
                  <a:lnTo>
                    <a:pt x="1164818" y="1458468"/>
                  </a:lnTo>
                  <a:lnTo>
                    <a:pt x="1165974" y="1457198"/>
                  </a:lnTo>
                  <a:lnTo>
                    <a:pt x="1166355" y="1455928"/>
                  </a:lnTo>
                  <a:lnTo>
                    <a:pt x="1168273" y="1449578"/>
                  </a:lnTo>
                  <a:lnTo>
                    <a:pt x="1169428" y="1447038"/>
                  </a:lnTo>
                  <a:lnTo>
                    <a:pt x="1170571" y="1444498"/>
                  </a:lnTo>
                  <a:lnTo>
                    <a:pt x="1170571" y="1440688"/>
                  </a:lnTo>
                  <a:lnTo>
                    <a:pt x="1172527" y="1429258"/>
                  </a:lnTo>
                  <a:lnTo>
                    <a:pt x="1172972" y="1426718"/>
                  </a:lnTo>
                  <a:lnTo>
                    <a:pt x="1174496" y="1417828"/>
                  </a:lnTo>
                  <a:lnTo>
                    <a:pt x="1174686" y="1416558"/>
                  </a:lnTo>
                  <a:lnTo>
                    <a:pt x="1177569" y="1397508"/>
                  </a:lnTo>
                  <a:lnTo>
                    <a:pt x="1177937" y="1394968"/>
                  </a:lnTo>
                  <a:lnTo>
                    <a:pt x="1180604" y="1375918"/>
                  </a:lnTo>
                  <a:lnTo>
                    <a:pt x="1181379" y="1369568"/>
                  </a:lnTo>
                  <a:lnTo>
                    <a:pt x="1183081" y="1355598"/>
                  </a:lnTo>
                  <a:lnTo>
                    <a:pt x="1183233" y="1354328"/>
                  </a:lnTo>
                  <a:lnTo>
                    <a:pt x="1182077" y="1354328"/>
                  </a:lnTo>
                  <a:lnTo>
                    <a:pt x="1180934" y="1355598"/>
                  </a:lnTo>
                  <a:lnTo>
                    <a:pt x="1180934" y="1345438"/>
                  </a:lnTo>
                  <a:lnTo>
                    <a:pt x="1184376" y="1340358"/>
                  </a:lnTo>
                  <a:lnTo>
                    <a:pt x="1184376" y="1332738"/>
                  </a:lnTo>
                  <a:lnTo>
                    <a:pt x="1183233" y="1331468"/>
                  </a:lnTo>
                  <a:lnTo>
                    <a:pt x="1185532" y="1320038"/>
                  </a:lnTo>
                  <a:lnTo>
                    <a:pt x="1187831" y="1313688"/>
                  </a:lnTo>
                  <a:lnTo>
                    <a:pt x="1191285" y="1280668"/>
                  </a:lnTo>
                  <a:lnTo>
                    <a:pt x="1190142" y="1280668"/>
                  </a:lnTo>
                  <a:lnTo>
                    <a:pt x="1190142" y="1275588"/>
                  </a:lnTo>
                  <a:lnTo>
                    <a:pt x="1191285" y="1267968"/>
                  </a:lnTo>
                  <a:lnTo>
                    <a:pt x="1192441" y="1262888"/>
                  </a:lnTo>
                  <a:lnTo>
                    <a:pt x="1192441" y="1257808"/>
                  </a:lnTo>
                  <a:lnTo>
                    <a:pt x="1191285" y="1257808"/>
                  </a:lnTo>
                  <a:lnTo>
                    <a:pt x="1191285" y="1253998"/>
                  </a:lnTo>
                  <a:lnTo>
                    <a:pt x="1192441" y="1252728"/>
                  </a:lnTo>
                  <a:lnTo>
                    <a:pt x="1192441" y="1250188"/>
                  </a:lnTo>
                  <a:lnTo>
                    <a:pt x="1194181" y="1224788"/>
                  </a:lnTo>
                  <a:lnTo>
                    <a:pt x="1196035" y="1199388"/>
                  </a:lnTo>
                  <a:lnTo>
                    <a:pt x="1198105" y="1173988"/>
                  </a:lnTo>
                  <a:lnTo>
                    <a:pt x="1200492" y="1147318"/>
                  </a:lnTo>
                  <a:lnTo>
                    <a:pt x="1200492" y="1130808"/>
                  </a:lnTo>
                  <a:lnTo>
                    <a:pt x="1201648" y="1124458"/>
                  </a:lnTo>
                  <a:lnTo>
                    <a:pt x="1202880" y="1116838"/>
                  </a:lnTo>
                  <a:lnTo>
                    <a:pt x="1204658" y="1106678"/>
                  </a:lnTo>
                  <a:lnTo>
                    <a:pt x="1206665" y="1097788"/>
                  </a:lnTo>
                  <a:lnTo>
                    <a:pt x="1208544" y="1090168"/>
                  </a:lnTo>
                  <a:lnTo>
                    <a:pt x="1205674" y="1086358"/>
                  </a:lnTo>
                  <a:lnTo>
                    <a:pt x="1204518" y="1078738"/>
                  </a:lnTo>
                  <a:lnTo>
                    <a:pt x="1203375" y="1069848"/>
                  </a:lnTo>
                  <a:lnTo>
                    <a:pt x="1200492" y="1068578"/>
                  </a:lnTo>
                  <a:lnTo>
                    <a:pt x="1206246" y="1050798"/>
                  </a:lnTo>
                  <a:lnTo>
                    <a:pt x="1201648" y="1045718"/>
                  </a:lnTo>
                  <a:lnTo>
                    <a:pt x="1201648" y="1035558"/>
                  </a:lnTo>
                  <a:lnTo>
                    <a:pt x="1225143" y="1001268"/>
                  </a:lnTo>
                  <a:lnTo>
                    <a:pt x="1228115" y="998728"/>
                  </a:lnTo>
                  <a:close/>
                </a:path>
                <a:path w="2433320" h="3347720">
                  <a:moveTo>
                    <a:pt x="1245108" y="1021384"/>
                  </a:moveTo>
                  <a:lnTo>
                    <a:pt x="1244752" y="1021372"/>
                  </a:lnTo>
                  <a:lnTo>
                    <a:pt x="1244346" y="1021778"/>
                  </a:lnTo>
                  <a:lnTo>
                    <a:pt x="1245108" y="1021384"/>
                  </a:lnTo>
                  <a:close/>
                </a:path>
                <a:path w="2433320" h="3347720">
                  <a:moveTo>
                    <a:pt x="1271422" y="1344942"/>
                  </a:moveTo>
                  <a:lnTo>
                    <a:pt x="1270800" y="1346200"/>
                  </a:lnTo>
                  <a:lnTo>
                    <a:pt x="1270165" y="1347406"/>
                  </a:lnTo>
                  <a:lnTo>
                    <a:pt x="1269542" y="1349298"/>
                  </a:lnTo>
                  <a:lnTo>
                    <a:pt x="1270114" y="1349883"/>
                  </a:lnTo>
                  <a:lnTo>
                    <a:pt x="1270698" y="1347254"/>
                  </a:lnTo>
                  <a:lnTo>
                    <a:pt x="1271422" y="1344942"/>
                  </a:lnTo>
                  <a:close/>
                </a:path>
                <a:path w="2433320" h="3347720">
                  <a:moveTo>
                    <a:pt x="1274711" y="285089"/>
                  </a:moveTo>
                  <a:lnTo>
                    <a:pt x="1273111" y="284632"/>
                  </a:lnTo>
                  <a:lnTo>
                    <a:pt x="1272806" y="284594"/>
                  </a:lnTo>
                  <a:lnTo>
                    <a:pt x="1274495" y="285051"/>
                  </a:lnTo>
                  <a:lnTo>
                    <a:pt x="1274711" y="285089"/>
                  </a:lnTo>
                  <a:close/>
                </a:path>
                <a:path w="2433320" h="3347720">
                  <a:moveTo>
                    <a:pt x="1298308" y="285902"/>
                  </a:moveTo>
                  <a:lnTo>
                    <a:pt x="1296009" y="284632"/>
                  </a:lnTo>
                  <a:lnTo>
                    <a:pt x="1295844" y="284594"/>
                  </a:lnTo>
                  <a:lnTo>
                    <a:pt x="1280502" y="284594"/>
                  </a:lnTo>
                  <a:lnTo>
                    <a:pt x="1280871" y="284632"/>
                  </a:lnTo>
                  <a:lnTo>
                    <a:pt x="1289646" y="285902"/>
                  </a:lnTo>
                  <a:lnTo>
                    <a:pt x="1298308" y="285902"/>
                  </a:lnTo>
                  <a:close/>
                </a:path>
                <a:path w="2433320" h="3347720">
                  <a:moveTo>
                    <a:pt x="1308658" y="287172"/>
                  </a:moveTo>
                  <a:lnTo>
                    <a:pt x="1306360" y="285902"/>
                  </a:lnTo>
                  <a:lnTo>
                    <a:pt x="1302905" y="284632"/>
                  </a:lnTo>
                  <a:lnTo>
                    <a:pt x="1300607" y="283362"/>
                  </a:lnTo>
                  <a:lnTo>
                    <a:pt x="1294345" y="280822"/>
                  </a:lnTo>
                  <a:lnTo>
                    <a:pt x="1291209" y="279552"/>
                  </a:lnTo>
                  <a:lnTo>
                    <a:pt x="1282344" y="275742"/>
                  </a:lnTo>
                  <a:lnTo>
                    <a:pt x="1274559" y="274472"/>
                  </a:lnTo>
                  <a:lnTo>
                    <a:pt x="1268387" y="273202"/>
                  </a:lnTo>
                  <a:lnTo>
                    <a:pt x="1245590" y="271932"/>
                  </a:lnTo>
                  <a:lnTo>
                    <a:pt x="1199121" y="277012"/>
                  </a:lnTo>
                  <a:lnTo>
                    <a:pt x="1155611" y="301142"/>
                  </a:lnTo>
                  <a:lnTo>
                    <a:pt x="1132078" y="331622"/>
                  </a:lnTo>
                  <a:lnTo>
                    <a:pt x="1119936" y="365912"/>
                  </a:lnTo>
                  <a:lnTo>
                    <a:pt x="1121092" y="365912"/>
                  </a:lnTo>
                  <a:lnTo>
                    <a:pt x="1122235" y="363372"/>
                  </a:lnTo>
                  <a:lnTo>
                    <a:pt x="1121092" y="368452"/>
                  </a:lnTo>
                  <a:lnTo>
                    <a:pt x="1119416" y="379882"/>
                  </a:lnTo>
                  <a:lnTo>
                    <a:pt x="1118069" y="390042"/>
                  </a:lnTo>
                  <a:lnTo>
                    <a:pt x="1117371" y="401472"/>
                  </a:lnTo>
                  <a:lnTo>
                    <a:pt x="1117638" y="411632"/>
                  </a:lnTo>
                  <a:lnTo>
                    <a:pt x="1118793" y="412902"/>
                  </a:lnTo>
                  <a:lnTo>
                    <a:pt x="1118793" y="447192"/>
                  </a:lnTo>
                  <a:lnTo>
                    <a:pt x="1120089" y="463702"/>
                  </a:lnTo>
                  <a:lnTo>
                    <a:pt x="1120521" y="478942"/>
                  </a:lnTo>
                  <a:lnTo>
                    <a:pt x="1120089" y="492912"/>
                  </a:lnTo>
                  <a:lnTo>
                    <a:pt x="1118895" y="506882"/>
                  </a:lnTo>
                  <a:lnTo>
                    <a:pt x="1119936" y="506882"/>
                  </a:lnTo>
                  <a:lnTo>
                    <a:pt x="1158290" y="506882"/>
                  </a:lnTo>
                  <a:lnTo>
                    <a:pt x="1159065" y="500532"/>
                  </a:lnTo>
                  <a:lnTo>
                    <a:pt x="1160030" y="472592"/>
                  </a:lnTo>
                  <a:lnTo>
                    <a:pt x="1159065" y="447192"/>
                  </a:lnTo>
                  <a:lnTo>
                    <a:pt x="1157605" y="424332"/>
                  </a:lnTo>
                  <a:lnTo>
                    <a:pt x="1156906" y="405282"/>
                  </a:lnTo>
                  <a:lnTo>
                    <a:pt x="1157287" y="390042"/>
                  </a:lnTo>
                  <a:lnTo>
                    <a:pt x="1159065" y="377342"/>
                  </a:lnTo>
                  <a:lnTo>
                    <a:pt x="1159065" y="373532"/>
                  </a:lnTo>
                  <a:lnTo>
                    <a:pt x="1160221" y="372262"/>
                  </a:lnTo>
                  <a:lnTo>
                    <a:pt x="1162291" y="363372"/>
                  </a:lnTo>
                  <a:lnTo>
                    <a:pt x="1162596" y="362102"/>
                  </a:lnTo>
                  <a:lnTo>
                    <a:pt x="1184960" y="326542"/>
                  </a:lnTo>
                  <a:lnTo>
                    <a:pt x="1218831" y="307492"/>
                  </a:lnTo>
                  <a:lnTo>
                    <a:pt x="1245374" y="301142"/>
                  </a:lnTo>
                  <a:lnTo>
                    <a:pt x="1239621" y="299872"/>
                  </a:lnTo>
                  <a:lnTo>
                    <a:pt x="1247241" y="299872"/>
                  </a:lnTo>
                  <a:lnTo>
                    <a:pt x="1254340" y="298602"/>
                  </a:lnTo>
                  <a:lnTo>
                    <a:pt x="1274140" y="298602"/>
                  </a:lnTo>
                  <a:lnTo>
                    <a:pt x="1272997" y="297332"/>
                  </a:lnTo>
                  <a:lnTo>
                    <a:pt x="1266088" y="294792"/>
                  </a:lnTo>
                  <a:lnTo>
                    <a:pt x="1258430" y="290982"/>
                  </a:lnTo>
                  <a:lnTo>
                    <a:pt x="1258608" y="289712"/>
                  </a:lnTo>
                  <a:lnTo>
                    <a:pt x="1257922" y="288442"/>
                  </a:lnTo>
                  <a:lnTo>
                    <a:pt x="1252283" y="285902"/>
                  </a:lnTo>
                  <a:lnTo>
                    <a:pt x="1260335" y="285902"/>
                  </a:lnTo>
                  <a:lnTo>
                    <a:pt x="1263789" y="287172"/>
                  </a:lnTo>
                  <a:lnTo>
                    <a:pt x="1267231" y="287172"/>
                  </a:lnTo>
                  <a:lnTo>
                    <a:pt x="1270685" y="288442"/>
                  </a:lnTo>
                  <a:lnTo>
                    <a:pt x="1275295" y="288442"/>
                  </a:lnTo>
                  <a:lnTo>
                    <a:pt x="1276438" y="287172"/>
                  </a:lnTo>
                  <a:lnTo>
                    <a:pt x="1281049" y="287172"/>
                  </a:lnTo>
                  <a:lnTo>
                    <a:pt x="1279893" y="285902"/>
                  </a:lnTo>
                  <a:lnTo>
                    <a:pt x="1274711" y="285089"/>
                  </a:lnTo>
                  <a:lnTo>
                    <a:pt x="1277594" y="285902"/>
                  </a:lnTo>
                  <a:lnTo>
                    <a:pt x="1274495" y="285051"/>
                  </a:lnTo>
                  <a:lnTo>
                    <a:pt x="1274140" y="285000"/>
                  </a:lnTo>
                  <a:lnTo>
                    <a:pt x="1274140" y="287172"/>
                  </a:lnTo>
                  <a:lnTo>
                    <a:pt x="1268387" y="287172"/>
                  </a:lnTo>
                  <a:lnTo>
                    <a:pt x="1264272" y="286270"/>
                  </a:lnTo>
                  <a:lnTo>
                    <a:pt x="1274140" y="287172"/>
                  </a:lnTo>
                  <a:lnTo>
                    <a:pt x="1274140" y="285000"/>
                  </a:lnTo>
                  <a:lnTo>
                    <a:pt x="1271841" y="284632"/>
                  </a:lnTo>
                  <a:lnTo>
                    <a:pt x="1263789" y="284632"/>
                  </a:lnTo>
                  <a:lnTo>
                    <a:pt x="1256880" y="283362"/>
                  </a:lnTo>
                  <a:lnTo>
                    <a:pt x="1249972" y="283362"/>
                  </a:lnTo>
                  <a:lnTo>
                    <a:pt x="1249972" y="282092"/>
                  </a:lnTo>
                  <a:lnTo>
                    <a:pt x="1256398" y="282092"/>
                  </a:lnTo>
                  <a:lnTo>
                    <a:pt x="1265085" y="283362"/>
                  </a:lnTo>
                  <a:lnTo>
                    <a:pt x="1268641" y="283362"/>
                  </a:lnTo>
                  <a:lnTo>
                    <a:pt x="1291793" y="283362"/>
                  </a:lnTo>
                  <a:lnTo>
                    <a:pt x="1287564" y="282092"/>
                  </a:lnTo>
                  <a:lnTo>
                    <a:pt x="1283347" y="280822"/>
                  </a:lnTo>
                  <a:lnTo>
                    <a:pt x="1289202" y="282092"/>
                  </a:lnTo>
                  <a:lnTo>
                    <a:pt x="1296403" y="284632"/>
                  </a:lnTo>
                  <a:lnTo>
                    <a:pt x="1303261" y="287172"/>
                  </a:lnTo>
                  <a:lnTo>
                    <a:pt x="1301013" y="285902"/>
                  </a:lnTo>
                  <a:lnTo>
                    <a:pt x="1302905" y="285902"/>
                  </a:lnTo>
                  <a:lnTo>
                    <a:pt x="1298308" y="284632"/>
                  </a:lnTo>
                  <a:lnTo>
                    <a:pt x="1308658" y="287172"/>
                  </a:lnTo>
                  <a:close/>
                </a:path>
                <a:path w="2433320" h="3347720">
                  <a:moveTo>
                    <a:pt x="1312799" y="1846910"/>
                  </a:moveTo>
                  <a:lnTo>
                    <a:pt x="1292529" y="1846910"/>
                  </a:lnTo>
                  <a:lnTo>
                    <a:pt x="1292555" y="1859610"/>
                  </a:lnTo>
                  <a:lnTo>
                    <a:pt x="1312799" y="1846910"/>
                  </a:lnTo>
                  <a:close/>
                </a:path>
                <a:path w="2433320" h="3347720">
                  <a:moveTo>
                    <a:pt x="1313027" y="290880"/>
                  </a:moveTo>
                  <a:lnTo>
                    <a:pt x="1312405" y="289712"/>
                  </a:lnTo>
                  <a:lnTo>
                    <a:pt x="1310970" y="288442"/>
                  </a:lnTo>
                  <a:lnTo>
                    <a:pt x="1307515" y="287172"/>
                  </a:lnTo>
                  <a:lnTo>
                    <a:pt x="1302905" y="285902"/>
                  </a:lnTo>
                  <a:lnTo>
                    <a:pt x="1307515" y="288442"/>
                  </a:lnTo>
                  <a:lnTo>
                    <a:pt x="1313027" y="290880"/>
                  </a:lnTo>
                  <a:close/>
                </a:path>
                <a:path w="2433320" h="3347720">
                  <a:moveTo>
                    <a:pt x="1313268" y="290982"/>
                  </a:moveTo>
                  <a:lnTo>
                    <a:pt x="1313027" y="290880"/>
                  </a:lnTo>
                  <a:lnTo>
                    <a:pt x="1313268" y="290982"/>
                  </a:lnTo>
                  <a:close/>
                </a:path>
                <a:path w="2433320" h="3347720">
                  <a:moveTo>
                    <a:pt x="1330528" y="325005"/>
                  </a:moveTo>
                  <a:lnTo>
                    <a:pt x="1329931" y="323735"/>
                  </a:lnTo>
                  <a:lnTo>
                    <a:pt x="1330261" y="324599"/>
                  </a:lnTo>
                  <a:lnTo>
                    <a:pt x="1330528" y="325005"/>
                  </a:lnTo>
                  <a:close/>
                </a:path>
                <a:path w="2433320" h="3347720">
                  <a:moveTo>
                    <a:pt x="1351026" y="347154"/>
                  </a:moveTo>
                  <a:lnTo>
                    <a:pt x="1350086" y="344055"/>
                  </a:lnTo>
                  <a:lnTo>
                    <a:pt x="1346644" y="337705"/>
                  </a:lnTo>
                  <a:lnTo>
                    <a:pt x="1347698" y="340245"/>
                  </a:lnTo>
                  <a:lnTo>
                    <a:pt x="1350810" y="346595"/>
                  </a:lnTo>
                  <a:lnTo>
                    <a:pt x="1351026" y="347154"/>
                  </a:lnTo>
                  <a:close/>
                </a:path>
                <a:path w="2433320" h="3347720">
                  <a:moveTo>
                    <a:pt x="1351457" y="348259"/>
                  </a:moveTo>
                  <a:lnTo>
                    <a:pt x="1351026" y="347154"/>
                  </a:lnTo>
                  <a:lnTo>
                    <a:pt x="1351241" y="347865"/>
                  </a:lnTo>
                  <a:lnTo>
                    <a:pt x="1351457" y="348259"/>
                  </a:lnTo>
                  <a:close/>
                </a:path>
                <a:path w="2433320" h="3347720">
                  <a:moveTo>
                    <a:pt x="1355648" y="1934375"/>
                  </a:moveTo>
                  <a:lnTo>
                    <a:pt x="1354836" y="1930958"/>
                  </a:lnTo>
                  <a:lnTo>
                    <a:pt x="1349933" y="1939620"/>
                  </a:lnTo>
                  <a:lnTo>
                    <a:pt x="1343190" y="1952802"/>
                  </a:lnTo>
                  <a:lnTo>
                    <a:pt x="1340269" y="1957539"/>
                  </a:lnTo>
                  <a:lnTo>
                    <a:pt x="1338872" y="1957108"/>
                  </a:lnTo>
                  <a:lnTo>
                    <a:pt x="1337043" y="1957971"/>
                  </a:lnTo>
                  <a:lnTo>
                    <a:pt x="1332826" y="1966595"/>
                  </a:lnTo>
                  <a:lnTo>
                    <a:pt x="1333550" y="1964296"/>
                  </a:lnTo>
                  <a:lnTo>
                    <a:pt x="1335493" y="1958009"/>
                  </a:lnTo>
                  <a:lnTo>
                    <a:pt x="1341247" y="1939759"/>
                  </a:lnTo>
                  <a:lnTo>
                    <a:pt x="1344333" y="1929815"/>
                  </a:lnTo>
                  <a:lnTo>
                    <a:pt x="1341716" y="1935683"/>
                  </a:lnTo>
                  <a:lnTo>
                    <a:pt x="1337144" y="1950072"/>
                  </a:lnTo>
                  <a:lnTo>
                    <a:pt x="1333004" y="1962950"/>
                  </a:lnTo>
                  <a:lnTo>
                    <a:pt x="1331683" y="1964296"/>
                  </a:lnTo>
                  <a:lnTo>
                    <a:pt x="1335138" y="1953590"/>
                  </a:lnTo>
                  <a:lnTo>
                    <a:pt x="1342034" y="1931314"/>
                  </a:lnTo>
                  <a:lnTo>
                    <a:pt x="1345488" y="1920608"/>
                  </a:lnTo>
                  <a:lnTo>
                    <a:pt x="1341323" y="1930400"/>
                  </a:lnTo>
                  <a:lnTo>
                    <a:pt x="1335417" y="1947202"/>
                  </a:lnTo>
                  <a:lnTo>
                    <a:pt x="1329956" y="1962480"/>
                  </a:lnTo>
                  <a:lnTo>
                    <a:pt x="1327073" y="1967750"/>
                  </a:lnTo>
                  <a:lnTo>
                    <a:pt x="1330528" y="1958009"/>
                  </a:lnTo>
                  <a:lnTo>
                    <a:pt x="1335493" y="1944751"/>
                  </a:lnTo>
                  <a:lnTo>
                    <a:pt x="1335709" y="1944179"/>
                  </a:lnTo>
                  <a:lnTo>
                    <a:pt x="1340027" y="1931212"/>
                  </a:lnTo>
                  <a:lnTo>
                    <a:pt x="1340891" y="1924062"/>
                  </a:lnTo>
                  <a:lnTo>
                    <a:pt x="1340891" y="1922919"/>
                  </a:lnTo>
                  <a:lnTo>
                    <a:pt x="1336281" y="1937854"/>
                  </a:lnTo>
                  <a:lnTo>
                    <a:pt x="1333982" y="1944751"/>
                  </a:lnTo>
                  <a:lnTo>
                    <a:pt x="1342631" y="1915515"/>
                  </a:lnTo>
                  <a:lnTo>
                    <a:pt x="1342796" y="1914867"/>
                  </a:lnTo>
                  <a:lnTo>
                    <a:pt x="1347076" y="1897913"/>
                  </a:lnTo>
                  <a:lnTo>
                    <a:pt x="1346123" y="1896262"/>
                  </a:lnTo>
                  <a:lnTo>
                    <a:pt x="1338580" y="1914867"/>
                  </a:lnTo>
                  <a:lnTo>
                    <a:pt x="1345958" y="1893023"/>
                  </a:lnTo>
                  <a:lnTo>
                    <a:pt x="1346644" y="1891017"/>
                  </a:lnTo>
                  <a:lnTo>
                    <a:pt x="1350860" y="1878076"/>
                  </a:lnTo>
                  <a:lnTo>
                    <a:pt x="1354696" y="1865439"/>
                  </a:lnTo>
                  <a:lnTo>
                    <a:pt x="1345488" y="1893023"/>
                  </a:lnTo>
                  <a:lnTo>
                    <a:pt x="1345857" y="1891880"/>
                  </a:lnTo>
                  <a:lnTo>
                    <a:pt x="1353540" y="1867738"/>
                  </a:lnTo>
                  <a:lnTo>
                    <a:pt x="1352397" y="1868881"/>
                  </a:lnTo>
                  <a:lnTo>
                    <a:pt x="1352397" y="1870036"/>
                  </a:lnTo>
                  <a:lnTo>
                    <a:pt x="1351241" y="1872335"/>
                  </a:lnTo>
                  <a:lnTo>
                    <a:pt x="1348968" y="1878012"/>
                  </a:lnTo>
                  <a:lnTo>
                    <a:pt x="1344333" y="1891880"/>
                  </a:lnTo>
                  <a:lnTo>
                    <a:pt x="1350086" y="1874634"/>
                  </a:lnTo>
                  <a:lnTo>
                    <a:pt x="1347787" y="1878076"/>
                  </a:lnTo>
                  <a:lnTo>
                    <a:pt x="1345488" y="1883829"/>
                  </a:lnTo>
                  <a:lnTo>
                    <a:pt x="1343190" y="1888426"/>
                  </a:lnTo>
                  <a:lnTo>
                    <a:pt x="1327010" y="1928037"/>
                  </a:lnTo>
                  <a:lnTo>
                    <a:pt x="1307363" y="1990394"/>
                  </a:lnTo>
                  <a:lnTo>
                    <a:pt x="1290497" y="2043099"/>
                  </a:lnTo>
                  <a:lnTo>
                    <a:pt x="1273251" y="2095855"/>
                  </a:lnTo>
                  <a:lnTo>
                    <a:pt x="1238465" y="2201100"/>
                  </a:lnTo>
                  <a:lnTo>
                    <a:pt x="1239621" y="2201100"/>
                  </a:lnTo>
                  <a:lnTo>
                    <a:pt x="1241920" y="2197646"/>
                  </a:lnTo>
                  <a:lnTo>
                    <a:pt x="1239621" y="2204542"/>
                  </a:lnTo>
                  <a:lnTo>
                    <a:pt x="1234262" y="2220912"/>
                  </a:lnTo>
                  <a:lnTo>
                    <a:pt x="1228686" y="2236305"/>
                  </a:lnTo>
                  <a:lnTo>
                    <a:pt x="1223111" y="2251913"/>
                  </a:lnTo>
                  <a:lnTo>
                    <a:pt x="1217752" y="2268918"/>
                  </a:lnTo>
                  <a:lnTo>
                    <a:pt x="1218907" y="2271217"/>
                  </a:lnTo>
                  <a:lnTo>
                    <a:pt x="1213904" y="2284349"/>
                  </a:lnTo>
                  <a:lnTo>
                    <a:pt x="1209128" y="2297798"/>
                  </a:lnTo>
                  <a:lnTo>
                    <a:pt x="1204341" y="2311476"/>
                  </a:lnTo>
                  <a:lnTo>
                    <a:pt x="1199337" y="2325243"/>
                  </a:lnTo>
                  <a:lnTo>
                    <a:pt x="1190904" y="2351113"/>
                  </a:lnTo>
                  <a:lnTo>
                    <a:pt x="1182801" y="2376982"/>
                  </a:lnTo>
                  <a:lnTo>
                    <a:pt x="1174902" y="2402840"/>
                  </a:lnTo>
                  <a:lnTo>
                    <a:pt x="1167117" y="2428710"/>
                  </a:lnTo>
                  <a:lnTo>
                    <a:pt x="1168273" y="2427554"/>
                  </a:lnTo>
                  <a:lnTo>
                    <a:pt x="1167117" y="2431008"/>
                  </a:lnTo>
                  <a:lnTo>
                    <a:pt x="1163269" y="2443022"/>
                  </a:lnTo>
                  <a:lnTo>
                    <a:pt x="1158773" y="2456434"/>
                  </a:lnTo>
                  <a:lnTo>
                    <a:pt x="1153845" y="2470937"/>
                  </a:lnTo>
                  <a:lnTo>
                    <a:pt x="1147559" y="2489631"/>
                  </a:lnTo>
                  <a:lnTo>
                    <a:pt x="1146403" y="2491930"/>
                  </a:lnTo>
                  <a:lnTo>
                    <a:pt x="1146403" y="2498826"/>
                  </a:lnTo>
                  <a:lnTo>
                    <a:pt x="1144016" y="2505532"/>
                  </a:lnTo>
                  <a:lnTo>
                    <a:pt x="1141945" y="2511907"/>
                  </a:lnTo>
                  <a:lnTo>
                    <a:pt x="1140091" y="2518067"/>
                  </a:lnTo>
                  <a:lnTo>
                    <a:pt x="1138351" y="2524112"/>
                  </a:lnTo>
                  <a:lnTo>
                    <a:pt x="1112545" y="2611717"/>
                  </a:lnTo>
                  <a:lnTo>
                    <a:pt x="1099337" y="2656255"/>
                  </a:lnTo>
                  <a:lnTo>
                    <a:pt x="1085773" y="2701340"/>
                  </a:lnTo>
                  <a:lnTo>
                    <a:pt x="1071727" y="2746997"/>
                  </a:lnTo>
                  <a:lnTo>
                    <a:pt x="1057071" y="2793288"/>
                  </a:lnTo>
                  <a:lnTo>
                    <a:pt x="1041692" y="2840240"/>
                  </a:lnTo>
                  <a:lnTo>
                    <a:pt x="1036307" y="2858122"/>
                  </a:lnTo>
                  <a:lnTo>
                    <a:pt x="1018679" y="2909214"/>
                  </a:lnTo>
                  <a:lnTo>
                    <a:pt x="997673" y="2962516"/>
                  </a:lnTo>
                  <a:lnTo>
                    <a:pt x="974940" y="3014967"/>
                  </a:lnTo>
                  <a:lnTo>
                    <a:pt x="973899" y="3025457"/>
                  </a:lnTo>
                  <a:lnTo>
                    <a:pt x="965733" y="3049740"/>
                  </a:lnTo>
                  <a:lnTo>
                    <a:pt x="958443" y="3071863"/>
                  </a:lnTo>
                  <a:lnTo>
                    <a:pt x="959980" y="3075889"/>
                  </a:lnTo>
                  <a:lnTo>
                    <a:pt x="951661" y="3092742"/>
                  </a:lnTo>
                  <a:lnTo>
                    <a:pt x="943444" y="3109798"/>
                  </a:lnTo>
                  <a:lnTo>
                    <a:pt x="937171" y="3123412"/>
                  </a:lnTo>
                  <a:lnTo>
                    <a:pt x="934669" y="3129915"/>
                  </a:lnTo>
                  <a:lnTo>
                    <a:pt x="934339" y="3137624"/>
                  </a:lnTo>
                  <a:lnTo>
                    <a:pt x="930351" y="3151898"/>
                  </a:lnTo>
                  <a:lnTo>
                    <a:pt x="903592" y="3209239"/>
                  </a:lnTo>
                  <a:lnTo>
                    <a:pt x="882167" y="3244151"/>
                  </a:lnTo>
                  <a:lnTo>
                    <a:pt x="872363" y="3258858"/>
                  </a:lnTo>
                  <a:lnTo>
                    <a:pt x="866775" y="3267862"/>
                  </a:lnTo>
                  <a:lnTo>
                    <a:pt x="867295" y="3268954"/>
                  </a:lnTo>
                  <a:lnTo>
                    <a:pt x="879563" y="3253473"/>
                  </a:lnTo>
                  <a:lnTo>
                    <a:pt x="879436" y="3255213"/>
                  </a:lnTo>
                  <a:lnTo>
                    <a:pt x="880503" y="3253473"/>
                  </a:lnTo>
                  <a:lnTo>
                    <a:pt x="907707" y="3209391"/>
                  </a:lnTo>
                  <a:lnTo>
                    <a:pt x="933983" y="3162960"/>
                  </a:lnTo>
                  <a:lnTo>
                    <a:pt x="958456" y="3115957"/>
                  </a:lnTo>
                  <a:lnTo>
                    <a:pt x="981341" y="3068383"/>
                  </a:lnTo>
                  <a:lnTo>
                    <a:pt x="1002855" y="3020276"/>
                  </a:lnTo>
                  <a:lnTo>
                    <a:pt x="1023188" y="2971660"/>
                  </a:lnTo>
                  <a:lnTo>
                    <a:pt x="1042555" y="2922536"/>
                  </a:lnTo>
                  <a:lnTo>
                    <a:pt x="1061161" y="2872943"/>
                  </a:lnTo>
                  <a:lnTo>
                    <a:pt x="1079220" y="2822905"/>
                  </a:lnTo>
                  <a:lnTo>
                    <a:pt x="1096924" y="2772410"/>
                  </a:lnTo>
                  <a:lnTo>
                    <a:pt x="1104430" y="2748711"/>
                  </a:lnTo>
                  <a:lnTo>
                    <a:pt x="1116279" y="2711437"/>
                  </a:lnTo>
                  <a:lnTo>
                    <a:pt x="1149553" y="2607322"/>
                  </a:lnTo>
                  <a:lnTo>
                    <a:pt x="1207249" y="2427554"/>
                  </a:lnTo>
                  <a:lnTo>
                    <a:pt x="1229398" y="2358898"/>
                  </a:lnTo>
                  <a:lnTo>
                    <a:pt x="1246949" y="2304681"/>
                  </a:lnTo>
                  <a:lnTo>
                    <a:pt x="1261783" y="2259203"/>
                  </a:lnTo>
                  <a:lnTo>
                    <a:pt x="1276438" y="2216048"/>
                  </a:lnTo>
                  <a:lnTo>
                    <a:pt x="1282547" y="2197646"/>
                  </a:lnTo>
                  <a:lnTo>
                    <a:pt x="1304493" y="2129536"/>
                  </a:lnTo>
                  <a:lnTo>
                    <a:pt x="1317383" y="2086724"/>
                  </a:lnTo>
                  <a:lnTo>
                    <a:pt x="1328229" y="2048217"/>
                  </a:lnTo>
                  <a:lnTo>
                    <a:pt x="1338529" y="2009127"/>
                  </a:lnTo>
                  <a:lnTo>
                    <a:pt x="1345488" y="1982685"/>
                  </a:lnTo>
                  <a:lnTo>
                    <a:pt x="1342720" y="1989569"/>
                  </a:lnTo>
                  <a:lnTo>
                    <a:pt x="1339735" y="1996338"/>
                  </a:lnTo>
                  <a:lnTo>
                    <a:pt x="1336751" y="2002891"/>
                  </a:lnTo>
                  <a:lnTo>
                    <a:pt x="1333982" y="2009127"/>
                  </a:lnTo>
                  <a:lnTo>
                    <a:pt x="1343761" y="1978088"/>
                  </a:lnTo>
                  <a:lnTo>
                    <a:pt x="1346974" y="1967750"/>
                  </a:lnTo>
                  <a:lnTo>
                    <a:pt x="1347330" y="1966595"/>
                  </a:lnTo>
                  <a:lnTo>
                    <a:pt x="1350048" y="1957539"/>
                  </a:lnTo>
                  <a:lnTo>
                    <a:pt x="1355648" y="1934375"/>
                  </a:lnTo>
                  <a:close/>
                </a:path>
                <a:path w="2433320" h="3347720">
                  <a:moveTo>
                    <a:pt x="1360449" y="1110195"/>
                  </a:moveTo>
                  <a:lnTo>
                    <a:pt x="1355839" y="1110195"/>
                  </a:lnTo>
                  <a:lnTo>
                    <a:pt x="1359077" y="1092949"/>
                  </a:lnTo>
                  <a:lnTo>
                    <a:pt x="1359293" y="1091806"/>
                  </a:lnTo>
                  <a:lnTo>
                    <a:pt x="1353540" y="1092949"/>
                  </a:lnTo>
                  <a:lnTo>
                    <a:pt x="1355839" y="1088351"/>
                  </a:lnTo>
                  <a:lnTo>
                    <a:pt x="1358150" y="1081455"/>
                  </a:lnTo>
                  <a:lnTo>
                    <a:pt x="1356995" y="1080312"/>
                  </a:lnTo>
                  <a:lnTo>
                    <a:pt x="1353540" y="1078014"/>
                  </a:lnTo>
                  <a:lnTo>
                    <a:pt x="1350086" y="1072261"/>
                  </a:lnTo>
                  <a:lnTo>
                    <a:pt x="1352397" y="1058468"/>
                  </a:lnTo>
                  <a:lnTo>
                    <a:pt x="1353540" y="1052715"/>
                  </a:lnTo>
                  <a:lnTo>
                    <a:pt x="1355839" y="1049274"/>
                  </a:lnTo>
                  <a:lnTo>
                    <a:pt x="1358150" y="1045819"/>
                  </a:lnTo>
                  <a:lnTo>
                    <a:pt x="1358150" y="1040079"/>
                  </a:lnTo>
                  <a:lnTo>
                    <a:pt x="1353540" y="1049274"/>
                  </a:lnTo>
                  <a:lnTo>
                    <a:pt x="1352397" y="1045819"/>
                  </a:lnTo>
                  <a:lnTo>
                    <a:pt x="1341907" y="1073429"/>
                  </a:lnTo>
                  <a:lnTo>
                    <a:pt x="1332445" y="1101001"/>
                  </a:lnTo>
                  <a:lnTo>
                    <a:pt x="1323098" y="1129068"/>
                  </a:lnTo>
                  <a:lnTo>
                    <a:pt x="1313268" y="1157325"/>
                  </a:lnTo>
                  <a:lnTo>
                    <a:pt x="1307134" y="1179118"/>
                  </a:lnTo>
                  <a:lnTo>
                    <a:pt x="1295285" y="1215237"/>
                  </a:lnTo>
                  <a:lnTo>
                    <a:pt x="1282357" y="1252867"/>
                  </a:lnTo>
                  <a:lnTo>
                    <a:pt x="1276438" y="1269517"/>
                  </a:lnTo>
                  <a:lnTo>
                    <a:pt x="1276438" y="1342402"/>
                  </a:lnTo>
                  <a:lnTo>
                    <a:pt x="1276426" y="1343545"/>
                  </a:lnTo>
                  <a:lnTo>
                    <a:pt x="1275080" y="1345463"/>
                  </a:lnTo>
                  <a:lnTo>
                    <a:pt x="1273937" y="1347292"/>
                  </a:lnTo>
                  <a:lnTo>
                    <a:pt x="1274902" y="1344701"/>
                  </a:lnTo>
                  <a:lnTo>
                    <a:pt x="1275854" y="1341818"/>
                  </a:lnTo>
                  <a:lnTo>
                    <a:pt x="1276438" y="1342402"/>
                  </a:lnTo>
                  <a:lnTo>
                    <a:pt x="1276438" y="1269517"/>
                  </a:lnTo>
                  <a:lnTo>
                    <a:pt x="1272997" y="1279182"/>
                  </a:lnTo>
                  <a:lnTo>
                    <a:pt x="1272997" y="1280325"/>
                  </a:lnTo>
                  <a:lnTo>
                    <a:pt x="1271841" y="1281480"/>
                  </a:lnTo>
                  <a:lnTo>
                    <a:pt x="1270838" y="1283982"/>
                  </a:lnTo>
                  <a:lnTo>
                    <a:pt x="1269834" y="1286713"/>
                  </a:lnTo>
                  <a:lnTo>
                    <a:pt x="1268857" y="1289481"/>
                  </a:lnTo>
                  <a:lnTo>
                    <a:pt x="1269415" y="1281480"/>
                  </a:lnTo>
                  <a:lnTo>
                    <a:pt x="1270571" y="1266710"/>
                  </a:lnTo>
                  <a:lnTo>
                    <a:pt x="1271676" y="1255191"/>
                  </a:lnTo>
                  <a:lnTo>
                    <a:pt x="1272997" y="1243545"/>
                  </a:lnTo>
                  <a:lnTo>
                    <a:pt x="1273568" y="1233525"/>
                  </a:lnTo>
                  <a:lnTo>
                    <a:pt x="1276870" y="1195374"/>
                  </a:lnTo>
                  <a:lnTo>
                    <a:pt x="1278750" y="1171117"/>
                  </a:lnTo>
                  <a:lnTo>
                    <a:pt x="1281112" y="1146225"/>
                  </a:lnTo>
                  <a:lnTo>
                    <a:pt x="1283042" y="1123022"/>
                  </a:lnTo>
                  <a:lnTo>
                    <a:pt x="1285646" y="1088351"/>
                  </a:lnTo>
                  <a:lnTo>
                    <a:pt x="1285735" y="1083754"/>
                  </a:lnTo>
                  <a:lnTo>
                    <a:pt x="1285811" y="1081455"/>
                  </a:lnTo>
                  <a:lnTo>
                    <a:pt x="1286090" y="1073785"/>
                  </a:lnTo>
                  <a:lnTo>
                    <a:pt x="1286065" y="1072261"/>
                  </a:lnTo>
                  <a:lnTo>
                    <a:pt x="1285798" y="1060627"/>
                  </a:lnTo>
                  <a:lnTo>
                    <a:pt x="1284846" y="1048385"/>
                  </a:lnTo>
                  <a:lnTo>
                    <a:pt x="1283347" y="1037780"/>
                  </a:lnTo>
                  <a:lnTo>
                    <a:pt x="1282192" y="1032027"/>
                  </a:lnTo>
                  <a:lnTo>
                    <a:pt x="1281239" y="1026274"/>
                  </a:lnTo>
                  <a:lnTo>
                    <a:pt x="1281049" y="1025131"/>
                  </a:lnTo>
                  <a:lnTo>
                    <a:pt x="1277594" y="1017079"/>
                  </a:lnTo>
                  <a:lnTo>
                    <a:pt x="1277594" y="1023988"/>
                  </a:lnTo>
                  <a:lnTo>
                    <a:pt x="1276438" y="1026274"/>
                  </a:lnTo>
                  <a:lnTo>
                    <a:pt x="1276438" y="1019378"/>
                  </a:lnTo>
                  <a:lnTo>
                    <a:pt x="1275956" y="1018235"/>
                  </a:lnTo>
                  <a:lnTo>
                    <a:pt x="1275461" y="1017079"/>
                  </a:lnTo>
                  <a:lnTo>
                    <a:pt x="1272997" y="1011339"/>
                  </a:lnTo>
                  <a:lnTo>
                    <a:pt x="1270685" y="1009040"/>
                  </a:lnTo>
                  <a:lnTo>
                    <a:pt x="1264932" y="1000988"/>
                  </a:lnTo>
                  <a:lnTo>
                    <a:pt x="1261478" y="1002144"/>
                  </a:lnTo>
                  <a:lnTo>
                    <a:pt x="1261478" y="1004443"/>
                  </a:lnTo>
                  <a:lnTo>
                    <a:pt x="1263789" y="1009040"/>
                  </a:lnTo>
                  <a:lnTo>
                    <a:pt x="1263789" y="1017079"/>
                  </a:lnTo>
                  <a:lnTo>
                    <a:pt x="1260335" y="1013637"/>
                  </a:lnTo>
                  <a:lnTo>
                    <a:pt x="1261478" y="1018235"/>
                  </a:lnTo>
                  <a:lnTo>
                    <a:pt x="1260335" y="1014780"/>
                  </a:lnTo>
                  <a:lnTo>
                    <a:pt x="1259179" y="1013637"/>
                  </a:lnTo>
                  <a:lnTo>
                    <a:pt x="1256880" y="1010183"/>
                  </a:lnTo>
                  <a:lnTo>
                    <a:pt x="1255725" y="1010183"/>
                  </a:lnTo>
                  <a:lnTo>
                    <a:pt x="1258036" y="1012482"/>
                  </a:lnTo>
                  <a:lnTo>
                    <a:pt x="1261478" y="1019378"/>
                  </a:lnTo>
                  <a:lnTo>
                    <a:pt x="1259179" y="1018235"/>
                  </a:lnTo>
                  <a:lnTo>
                    <a:pt x="1259179" y="1019378"/>
                  </a:lnTo>
                  <a:lnTo>
                    <a:pt x="1258036" y="1019378"/>
                  </a:lnTo>
                  <a:lnTo>
                    <a:pt x="1258036" y="1018235"/>
                  </a:lnTo>
                  <a:lnTo>
                    <a:pt x="1256880" y="1015936"/>
                  </a:lnTo>
                  <a:lnTo>
                    <a:pt x="1256880" y="1014780"/>
                  </a:lnTo>
                  <a:lnTo>
                    <a:pt x="1259179" y="1019378"/>
                  </a:lnTo>
                  <a:lnTo>
                    <a:pt x="1259179" y="1018235"/>
                  </a:lnTo>
                  <a:lnTo>
                    <a:pt x="1258036" y="1014780"/>
                  </a:lnTo>
                  <a:lnTo>
                    <a:pt x="1255496" y="1012253"/>
                  </a:lnTo>
                  <a:lnTo>
                    <a:pt x="1253426" y="1010183"/>
                  </a:lnTo>
                  <a:lnTo>
                    <a:pt x="1253426" y="1010805"/>
                  </a:lnTo>
                  <a:lnTo>
                    <a:pt x="1253985" y="1011339"/>
                  </a:lnTo>
                  <a:lnTo>
                    <a:pt x="1254912" y="1012253"/>
                  </a:lnTo>
                  <a:lnTo>
                    <a:pt x="1254417" y="1011986"/>
                  </a:lnTo>
                  <a:lnTo>
                    <a:pt x="1253921" y="1011986"/>
                  </a:lnTo>
                  <a:lnTo>
                    <a:pt x="1253426" y="1012482"/>
                  </a:lnTo>
                  <a:lnTo>
                    <a:pt x="1248829" y="1012482"/>
                  </a:lnTo>
                  <a:lnTo>
                    <a:pt x="1247673" y="1013637"/>
                  </a:lnTo>
                  <a:lnTo>
                    <a:pt x="1247673" y="1014780"/>
                  </a:lnTo>
                  <a:lnTo>
                    <a:pt x="1246517" y="1014780"/>
                  </a:lnTo>
                  <a:lnTo>
                    <a:pt x="1246517" y="1019378"/>
                  </a:lnTo>
                  <a:lnTo>
                    <a:pt x="1245374" y="1019378"/>
                  </a:lnTo>
                  <a:lnTo>
                    <a:pt x="1245374" y="1020533"/>
                  </a:lnTo>
                  <a:lnTo>
                    <a:pt x="1246517" y="1020533"/>
                  </a:lnTo>
                  <a:lnTo>
                    <a:pt x="1245781" y="1021029"/>
                  </a:lnTo>
                  <a:lnTo>
                    <a:pt x="1245108" y="1021384"/>
                  </a:lnTo>
                  <a:lnTo>
                    <a:pt x="1245247" y="1021397"/>
                  </a:lnTo>
                  <a:lnTo>
                    <a:pt x="1245374" y="1021435"/>
                  </a:lnTo>
                  <a:lnTo>
                    <a:pt x="1245374" y="1045819"/>
                  </a:lnTo>
                  <a:lnTo>
                    <a:pt x="1246035" y="1055293"/>
                  </a:lnTo>
                  <a:lnTo>
                    <a:pt x="1246378" y="1064641"/>
                  </a:lnTo>
                  <a:lnTo>
                    <a:pt x="1246505" y="1073785"/>
                  </a:lnTo>
                  <a:lnTo>
                    <a:pt x="1246517" y="1082611"/>
                  </a:lnTo>
                  <a:lnTo>
                    <a:pt x="1247673" y="1082611"/>
                  </a:lnTo>
                  <a:lnTo>
                    <a:pt x="1247673" y="1081455"/>
                  </a:lnTo>
                  <a:lnTo>
                    <a:pt x="1248829" y="1083754"/>
                  </a:lnTo>
                  <a:lnTo>
                    <a:pt x="1248829" y="1090650"/>
                  </a:lnTo>
                  <a:lnTo>
                    <a:pt x="1246517" y="1095248"/>
                  </a:lnTo>
                  <a:lnTo>
                    <a:pt x="1246517" y="1101001"/>
                  </a:lnTo>
                  <a:lnTo>
                    <a:pt x="1247673" y="1101001"/>
                  </a:lnTo>
                  <a:lnTo>
                    <a:pt x="1246517" y="1105598"/>
                  </a:lnTo>
                  <a:lnTo>
                    <a:pt x="1245374" y="1111351"/>
                  </a:lnTo>
                  <a:lnTo>
                    <a:pt x="1244219" y="1115949"/>
                  </a:lnTo>
                  <a:lnTo>
                    <a:pt x="1244041" y="1123022"/>
                  </a:lnTo>
                  <a:lnTo>
                    <a:pt x="1243253" y="1137602"/>
                  </a:lnTo>
                  <a:lnTo>
                    <a:pt x="1243076" y="1144676"/>
                  </a:lnTo>
                  <a:lnTo>
                    <a:pt x="1244219" y="1144676"/>
                  </a:lnTo>
                  <a:lnTo>
                    <a:pt x="1244219" y="1149286"/>
                  </a:lnTo>
                  <a:lnTo>
                    <a:pt x="1241920" y="1160780"/>
                  </a:lnTo>
                  <a:lnTo>
                    <a:pt x="1241920" y="1164221"/>
                  </a:lnTo>
                  <a:lnTo>
                    <a:pt x="1243076" y="1164221"/>
                  </a:lnTo>
                  <a:lnTo>
                    <a:pt x="1243076" y="1166520"/>
                  </a:lnTo>
                  <a:lnTo>
                    <a:pt x="1241920" y="1168819"/>
                  </a:lnTo>
                  <a:lnTo>
                    <a:pt x="1241742" y="1192733"/>
                  </a:lnTo>
                  <a:lnTo>
                    <a:pt x="1240980" y="1235494"/>
                  </a:lnTo>
                  <a:lnTo>
                    <a:pt x="1240764" y="1260779"/>
                  </a:lnTo>
                  <a:lnTo>
                    <a:pt x="1241920" y="1267675"/>
                  </a:lnTo>
                  <a:lnTo>
                    <a:pt x="1241869" y="1281480"/>
                  </a:lnTo>
                  <a:lnTo>
                    <a:pt x="1241564" y="1287767"/>
                  </a:lnTo>
                  <a:lnTo>
                    <a:pt x="1239977" y="1303921"/>
                  </a:lnTo>
                  <a:lnTo>
                    <a:pt x="1239621" y="1311363"/>
                  </a:lnTo>
                  <a:lnTo>
                    <a:pt x="1242555" y="1314221"/>
                  </a:lnTo>
                  <a:lnTo>
                    <a:pt x="1244942" y="1321282"/>
                  </a:lnTo>
                  <a:lnTo>
                    <a:pt x="1247546" y="1327696"/>
                  </a:lnTo>
                  <a:lnTo>
                    <a:pt x="1251127" y="1328610"/>
                  </a:lnTo>
                  <a:lnTo>
                    <a:pt x="1251127" y="1334350"/>
                  </a:lnTo>
                  <a:lnTo>
                    <a:pt x="1249972" y="1343545"/>
                  </a:lnTo>
                  <a:lnTo>
                    <a:pt x="1252283" y="1344701"/>
                  </a:lnTo>
                  <a:lnTo>
                    <a:pt x="1256880" y="1345844"/>
                  </a:lnTo>
                  <a:lnTo>
                    <a:pt x="1261478" y="1350441"/>
                  </a:lnTo>
                  <a:lnTo>
                    <a:pt x="1263789" y="1366545"/>
                  </a:lnTo>
                  <a:lnTo>
                    <a:pt x="1264932" y="1372285"/>
                  </a:lnTo>
                  <a:lnTo>
                    <a:pt x="1263789" y="1382636"/>
                  </a:lnTo>
                  <a:lnTo>
                    <a:pt x="1263789" y="1384935"/>
                  </a:lnTo>
                  <a:lnTo>
                    <a:pt x="1264932" y="1388376"/>
                  </a:lnTo>
                  <a:lnTo>
                    <a:pt x="1266088" y="1376883"/>
                  </a:lnTo>
                  <a:lnTo>
                    <a:pt x="1267231" y="1380337"/>
                  </a:lnTo>
                  <a:lnTo>
                    <a:pt x="1267167" y="1376883"/>
                  </a:lnTo>
                  <a:lnTo>
                    <a:pt x="1267066" y="1372285"/>
                  </a:lnTo>
                  <a:lnTo>
                    <a:pt x="1266990" y="1366545"/>
                  </a:lnTo>
                  <a:lnTo>
                    <a:pt x="1266888" y="1343748"/>
                  </a:lnTo>
                  <a:lnTo>
                    <a:pt x="1267231" y="1343545"/>
                  </a:lnTo>
                  <a:lnTo>
                    <a:pt x="1269542" y="1341247"/>
                  </a:lnTo>
                  <a:lnTo>
                    <a:pt x="1270685" y="1345844"/>
                  </a:lnTo>
                  <a:lnTo>
                    <a:pt x="1272006" y="1343190"/>
                  </a:lnTo>
                  <a:lnTo>
                    <a:pt x="1271790" y="1343787"/>
                  </a:lnTo>
                  <a:lnTo>
                    <a:pt x="1271422" y="1344942"/>
                  </a:lnTo>
                  <a:lnTo>
                    <a:pt x="1271828" y="1344129"/>
                  </a:lnTo>
                  <a:lnTo>
                    <a:pt x="1272235" y="1343228"/>
                  </a:lnTo>
                  <a:lnTo>
                    <a:pt x="1272628" y="1342174"/>
                  </a:lnTo>
                  <a:lnTo>
                    <a:pt x="1272336" y="1342542"/>
                  </a:lnTo>
                  <a:lnTo>
                    <a:pt x="1272984" y="1341247"/>
                  </a:lnTo>
                  <a:lnTo>
                    <a:pt x="1272870" y="1341615"/>
                  </a:lnTo>
                  <a:lnTo>
                    <a:pt x="1272628" y="1342174"/>
                  </a:lnTo>
                  <a:lnTo>
                    <a:pt x="1273073" y="1341615"/>
                  </a:lnTo>
                  <a:lnTo>
                    <a:pt x="1273568" y="1341551"/>
                  </a:lnTo>
                  <a:lnTo>
                    <a:pt x="1274140" y="1342402"/>
                  </a:lnTo>
                  <a:lnTo>
                    <a:pt x="1270685" y="1352740"/>
                  </a:lnTo>
                  <a:lnTo>
                    <a:pt x="1271295" y="1352740"/>
                  </a:lnTo>
                  <a:lnTo>
                    <a:pt x="1271905" y="1351915"/>
                  </a:lnTo>
                  <a:lnTo>
                    <a:pt x="1272489" y="1350746"/>
                  </a:lnTo>
                  <a:lnTo>
                    <a:pt x="1272514" y="1351114"/>
                  </a:lnTo>
                  <a:lnTo>
                    <a:pt x="1272641" y="1351419"/>
                  </a:lnTo>
                  <a:lnTo>
                    <a:pt x="1272984" y="1351597"/>
                  </a:lnTo>
                  <a:lnTo>
                    <a:pt x="1273276" y="1350746"/>
                  </a:lnTo>
                  <a:lnTo>
                    <a:pt x="1274140" y="1348143"/>
                  </a:lnTo>
                  <a:lnTo>
                    <a:pt x="1274991" y="1347292"/>
                  </a:lnTo>
                  <a:lnTo>
                    <a:pt x="1275295" y="1347000"/>
                  </a:lnTo>
                  <a:lnTo>
                    <a:pt x="1273098" y="1356880"/>
                  </a:lnTo>
                  <a:lnTo>
                    <a:pt x="1272984" y="1363091"/>
                  </a:lnTo>
                  <a:lnTo>
                    <a:pt x="1277594" y="1355051"/>
                  </a:lnTo>
                  <a:lnTo>
                    <a:pt x="1276985" y="1356880"/>
                  </a:lnTo>
                  <a:lnTo>
                    <a:pt x="1276438" y="1357972"/>
                  </a:lnTo>
                  <a:lnTo>
                    <a:pt x="1276438" y="1359649"/>
                  </a:lnTo>
                  <a:lnTo>
                    <a:pt x="1276438" y="1360792"/>
                  </a:lnTo>
                  <a:lnTo>
                    <a:pt x="1275295" y="1361948"/>
                  </a:lnTo>
                  <a:lnTo>
                    <a:pt x="1275994" y="1360551"/>
                  </a:lnTo>
                  <a:lnTo>
                    <a:pt x="1276438" y="1359649"/>
                  </a:lnTo>
                  <a:lnTo>
                    <a:pt x="1276438" y="1357972"/>
                  </a:lnTo>
                  <a:lnTo>
                    <a:pt x="1275143" y="1360551"/>
                  </a:lnTo>
                  <a:lnTo>
                    <a:pt x="1275295" y="1359852"/>
                  </a:lnTo>
                  <a:lnTo>
                    <a:pt x="1275295" y="1359649"/>
                  </a:lnTo>
                  <a:lnTo>
                    <a:pt x="1274140" y="1361948"/>
                  </a:lnTo>
                  <a:lnTo>
                    <a:pt x="1274140" y="1363091"/>
                  </a:lnTo>
                  <a:lnTo>
                    <a:pt x="1272984" y="1365389"/>
                  </a:lnTo>
                  <a:lnTo>
                    <a:pt x="1274140" y="1365389"/>
                  </a:lnTo>
                  <a:lnTo>
                    <a:pt x="1274140" y="1364246"/>
                  </a:lnTo>
                  <a:lnTo>
                    <a:pt x="1275295" y="1363091"/>
                  </a:lnTo>
                  <a:lnTo>
                    <a:pt x="1276438" y="1361948"/>
                  </a:lnTo>
                  <a:lnTo>
                    <a:pt x="1277594" y="1361948"/>
                  </a:lnTo>
                  <a:lnTo>
                    <a:pt x="1279893" y="1359649"/>
                  </a:lnTo>
                  <a:lnTo>
                    <a:pt x="1282192" y="1357350"/>
                  </a:lnTo>
                  <a:lnTo>
                    <a:pt x="1283919" y="1355051"/>
                  </a:lnTo>
                  <a:lnTo>
                    <a:pt x="1285570" y="1352842"/>
                  </a:lnTo>
                  <a:lnTo>
                    <a:pt x="1285646" y="1350441"/>
                  </a:lnTo>
                  <a:lnTo>
                    <a:pt x="1288008" y="1347000"/>
                  </a:lnTo>
                  <a:lnTo>
                    <a:pt x="1291564" y="1341818"/>
                  </a:lnTo>
                  <a:lnTo>
                    <a:pt x="1291755" y="1341551"/>
                  </a:lnTo>
                  <a:lnTo>
                    <a:pt x="1291958" y="1341247"/>
                  </a:lnTo>
                  <a:lnTo>
                    <a:pt x="1294333" y="1337779"/>
                  </a:lnTo>
                  <a:lnTo>
                    <a:pt x="1301610" y="1324152"/>
                  </a:lnTo>
                  <a:lnTo>
                    <a:pt x="1307820" y="1309878"/>
                  </a:lnTo>
                  <a:lnTo>
                    <a:pt x="1313268" y="1295273"/>
                  </a:lnTo>
                  <a:lnTo>
                    <a:pt x="1310970" y="1295273"/>
                  </a:lnTo>
                  <a:lnTo>
                    <a:pt x="1310970" y="1294117"/>
                  </a:lnTo>
                  <a:lnTo>
                    <a:pt x="1311897" y="1289481"/>
                  </a:lnTo>
                  <a:lnTo>
                    <a:pt x="1312113" y="1288376"/>
                  </a:lnTo>
                  <a:lnTo>
                    <a:pt x="1315567" y="1286078"/>
                  </a:lnTo>
                  <a:lnTo>
                    <a:pt x="1316723" y="1280325"/>
                  </a:lnTo>
                  <a:lnTo>
                    <a:pt x="1315567" y="1280325"/>
                  </a:lnTo>
                  <a:lnTo>
                    <a:pt x="1315567" y="1279182"/>
                  </a:lnTo>
                  <a:lnTo>
                    <a:pt x="1317866" y="1275727"/>
                  </a:lnTo>
                  <a:lnTo>
                    <a:pt x="1320177" y="1271130"/>
                  </a:lnTo>
                  <a:lnTo>
                    <a:pt x="1321320" y="1267675"/>
                  </a:lnTo>
                  <a:lnTo>
                    <a:pt x="1325930" y="1251585"/>
                  </a:lnTo>
                  <a:lnTo>
                    <a:pt x="1328229" y="1244688"/>
                  </a:lnTo>
                  <a:lnTo>
                    <a:pt x="1327073" y="1244688"/>
                  </a:lnTo>
                  <a:lnTo>
                    <a:pt x="1327073" y="1243545"/>
                  </a:lnTo>
                  <a:lnTo>
                    <a:pt x="1328229" y="1240091"/>
                  </a:lnTo>
                  <a:lnTo>
                    <a:pt x="1329372" y="1235494"/>
                  </a:lnTo>
                  <a:lnTo>
                    <a:pt x="1331683" y="1232039"/>
                  </a:lnTo>
                  <a:lnTo>
                    <a:pt x="1331683" y="1228598"/>
                  </a:lnTo>
                  <a:lnTo>
                    <a:pt x="1330528" y="1228598"/>
                  </a:lnTo>
                  <a:lnTo>
                    <a:pt x="1331683" y="1226299"/>
                  </a:lnTo>
                  <a:lnTo>
                    <a:pt x="1331683" y="1225143"/>
                  </a:lnTo>
                  <a:lnTo>
                    <a:pt x="1332826" y="1222844"/>
                  </a:lnTo>
                  <a:lnTo>
                    <a:pt x="1336967" y="1205395"/>
                  </a:lnTo>
                  <a:lnTo>
                    <a:pt x="1340891" y="1187500"/>
                  </a:lnTo>
                  <a:lnTo>
                    <a:pt x="1344803" y="1169187"/>
                  </a:lnTo>
                  <a:lnTo>
                    <a:pt x="1348943" y="1150429"/>
                  </a:lnTo>
                  <a:lnTo>
                    <a:pt x="1350086" y="1144676"/>
                  </a:lnTo>
                  <a:lnTo>
                    <a:pt x="1350086" y="1138936"/>
                  </a:lnTo>
                  <a:lnTo>
                    <a:pt x="1351241" y="1134338"/>
                  </a:lnTo>
                  <a:lnTo>
                    <a:pt x="1353172" y="1128141"/>
                  </a:lnTo>
                  <a:lnTo>
                    <a:pt x="1355420" y="1121829"/>
                  </a:lnTo>
                  <a:lnTo>
                    <a:pt x="1357795" y="1115949"/>
                  </a:lnTo>
                  <a:lnTo>
                    <a:pt x="1360449" y="1110195"/>
                  </a:lnTo>
                  <a:close/>
                </a:path>
                <a:path w="2433320" h="3347720">
                  <a:moveTo>
                    <a:pt x="1381264" y="1387309"/>
                  </a:moveTo>
                  <a:lnTo>
                    <a:pt x="1380159" y="1389265"/>
                  </a:lnTo>
                  <a:lnTo>
                    <a:pt x="1378978" y="1390535"/>
                  </a:lnTo>
                  <a:lnTo>
                    <a:pt x="1376959" y="1393075"/>
                  </a:lnTo>
                  <a:lnTo>
                    <a:pt x="1378381" y="1393075"/>
                  </a:lnTo>
                  <a:lnTo>
                    <a:pt x="1381264" y="1387309"/>
                  </a:lnTo>
                  <a:close/>
                </a:path>
                <a:path w="2433320" h="3347720">
                  <a:moveTo>
                    <a:pt x="1382318" y="1385455"/>
                  </a:moveTo>
                  <a:lnTo>
                    <a:pt x="1382141" y="1385557"/>
                  </a:lnTo>
                  <a:lnTo>
                    <a:pt x="1381264" y="1387309"/>
                  </a:lnTo>
                  <a:lnTo>
                    <a:pt x="1382318" y="1385455"/>
                  </a:lnTo>
                  <a:close/>
                </a:path>
                <a:path w="2433320" h="3347720">
                  <a:moveTo>
                    <a:pt x="1386916" y="1064145"/>
                  </a:moveTo>
                  <a:lnTo>
                    <a:pt x="1384617" y="1064145"/>
                  </a:lnTo>
                  <a:lnTo>
                    <a:pt x="1384617" y="1065415"/>
                  </a:lnTo>
                  <a:lnTo>
                    <a:pt x="1386916" y="1064145"/>
                  </a:lnTo>
                  <a:close/>
                </a:path>
                <a:path w="2433320" h="3347720">
                  <a:moveTo>
                    <a:pt x="1472438" y="1461973"/>
                  </a:moveTo>
                  <a:lnTo>
                    <a:pt x="1471155" y="1462252"/>
                  </a:lnTo>
                  <a:lnTo>
                    <a:pt x="1469745" y="1462532"/>
                  </a:lnTo>
                  <a:lnTo>
                    <a:pt x="1468615" y="1463103"/>
                  </a:lnTo>
                  <a:lnTo>
                    <a:pt x="1469707" y="1462735"/>
                  </a:lnTo>
                  <a:lnTo>
                    <a:pt x="1472438" y="1461973"/>
                  </a:lnTo>
                  <a:close/>
                </a:path>
                <a:path w="2433320" h="3347720">
                  <a:moveTo>
                    <a:pt x="1480477" y="1448714"/>
                  </a:moveTo>
                  <a:lnTo>
                    <a:pt x="1480007" y="1448917"/>
                  </a:lnTo>
                  <a:lnTo>
                    <a:pt x="1479562" y="1449108"/>
                  </a:lnTo>
                  <a:lnTo>
                    <a:pt x="1478978" y="1449311"/>
                  </a:lnTo>
                  <a:lnTo>
                    <a:pt x="1478978" y="1449603"/>
                  </a:lnTo>
                  <a:lnTo>
                    <a:pt x="1479588" y="1449285"/>
                  </a:lnTo>
                  <a:lnTo>
                    <a:pt x="1480477" y="1448714"/>
                  </a:lnTo>
                  <a:close/>
                </a:path>
                <a:path w="2433320" h="3347720">
                  <a:moveTo>
                    <a:pt x="1522247" y="479120"/>
                  </a:moveTo>
                  <a:lnTo>
                    <a:pt x="1521993" y="479488"/>
                  </a:lnTo>
                  <a:lnTo>
                    <a:pt x="1521815" y="479856"/>
                  </a:lnTo>
                  <a:lnTo>
                    <a:pt x="1521968" y="479640"/>
                  </a:lnTo>
                  <a:lnTo>
                    <a:pt x="1522247" y="479120"/>
                  </a:lnTo>
                  <a:close/>
                </a:path>
                <a:path w="2433320" h="3347720">
                  <a:moveTo>
                    <a:pt x="1542262" y="853325"/>
                  </a:moveTo>
                  <a:lnTo>
                    <a:pt x="1529613" y="811415"/>
                  </a:lnTo>
                  <a:lnTo>
                    <a:pt x="1508899" y="782205"/>
                  </a:lnTo>
                  <a:lnTo>
                    <a:pt x="1497520" y="768235"/>
                  </a:lnTo>
                  <a:lnTo>
                    <a:pt x="1486027" y="756805"/>
                  </a:lnTo>
                  <a:lnTo>
                    <a:pt x="1474749" y="744105"/>
                  </a:lnTo>
                  <a:lnTo>
                    <a:pt x="1459255" y="727595"/>
                  </a:lnTo>
                  <a:lnTo>
                    <a:pt x="1436344" y="689495"/>
                  </a:lnTo>
                  <a:lnTo>
                    <a:pt x="1432941" y="666635"/>
                  </a:lnTo>
                  <a:lnTo>
                    <a:pt x="1434401" y="659015"/>
                  </a:lnTo>
                  <a:lnTo>
                    <a:pt x="1436827" y="648855"/>
                  </a:lnTo>
                  <a:lnTo>
                    <a:pt x="1439900" y="638695"/>
                  </a:lnTo>
                  <a:lnTo>
                    <a:pt x="1443304" y="628535"/>
                  </a:lnTo>
                  <a:lnTo>
                    <a:pt x="1447901" y="613295"/>
                  </a:lnTo>
                  <a:lnTo>
                    <a:pt x="1453654" y="577735"/>
                  </a:lnTo>
                  <a:lnTo>
                    <a:pt x="1453070" y="565035"/>
                  </a:lnTo>
                  <a:lnTo>
                    <a:pt x="1440764" y="510425"/>
                  </a:lnTo>
                  <a:lnTo>
                    <a:pt x="1426044" y="469785"/>
                  </a:lnTo>
                  <a:lnTo>
                    <a:pt x="1423746" y="464705"/>
                  </a:lnTo>
                  <a:lnTo>
                    <a:pt x="1406906" y="422795"/>
                  </a:lnTo>
                  <a:lnTo>
                    <a:pt x="1398016" y="401205"/>
                  </a:lnTo>
                  <a:lnTo>
                    <a:pt x="1389214" y="384695"/>
                  </a:lnTo>
                  <a:lnTo>
                    <a:pt x="1379867" y="368185"/>
                  </a:lnTo>
                  <a:lnTo>
                    <a:pt x="1371955" y="354215"/>
                  </a:lnTo>
                  <a:lnTo>
                    <a:pt x="1374254" y="364375"/>
                  </a:lnTo>
                  <a:lnTo>
                    <a:pt x="1375410" y="368185"/>
                  </a:lnTo>
                  <a:lnTo>
                    <a:pt x="1371003" y="358025"/>
                  </a:lnTo>
                  <a:lnTo>
                    <a:pt x="1369339" y="354215"/>
                  </a:lnTo>
                  <a:lnTo>
                    <a:pt x="1368793" y="352945"/>
                  </a:lnTo>
                  <a:lnTo>
                    <a:pt x="1366024" y="347865"/>
                  </a:lnTo>
                  <a:lnTo>
                    <a:pt x="1363903" y="342785"/>
                  </a:lnTo>
                  <a:lnTo>
                    <a:pt x="1357782" y="332625"/>
                  </a:lnTo>
                  <a:lnTo>
                    <a:pt x="1355559" y="331355"/>
                  </a:lnTo>
                  <a:lnTo>
                    <a:pt x="1355610" y="340245"/>
                  </a:lnTo>
                  <a:lnTo>
                    <a:pt x="1355725" y="342785"/>
                  </a:lnTo>
                  <a:lnTo>
                    <a:pt x="1355661" y="347865"/>
                  </a:lnTo>
                  <a:lnTo>
                    <a:pt x="1354404" y="347865"/>
                  </a:lnTo>
                  <a:lnTo>
                    <a:pt x="1353578" y="349135"/>
                  </a:lnTo>
                  <a:lnTo>
                    <a:pt x="1354696" y="354215"/>
                  </a:lnTo>
                  <a:lnTo>
                    <a:pt x="1351457" y="348259"/>
                  </a:lnTo>
                  <a:lnTo>
                    <a:pt x="1353273" y="352945"/>
                  </a:lnTo>
                  <a:lnTo>
                    <a:pt x="1352397" y="354215"/>
                  </a:lnTo>
                  <a:lnTo>
                    <a:pt x="1350086" y="347865"/>
                  </a:lnTo>
                  <a:lnTo>
                    <a:pt x="1345488" y="340245"/>
                  </a:lnTo>
                  <a:lnTo>
                    <a:pt x="1343190" y="333895"/>
                  </a:lnTo>
                  <a:lnTo>
                    <a:pt x="1344764" y="338975"/>
                  </a:lnTo>
                  <a:lnTo>
                    <a:pt x="1348079" y="346595"/>
                  </a:lnTo>
                  <a:lnTo>
                    <a:pt x="1350949" y="354215"/>
                  </a:lnTo>
                  <a:lnTo>
                    <a:pt x="1351241" y="358025"/>
                  </a:lnTo>
                  <a:lnTo>
                    <a:pt x="1348943" y="354215"/>
                  </a:lnTo>
                  <a:lnTo>
                    <a:pt x="1345755" y="342785"/>
                  </a:lnTo>
                  <a:lnTo>
                    <a:pt x="1344333" y="337705"/>
                  </a:lnTo>
                  <a:lnTo>
                    <a:pt x="1342034" y="337705"/>
                  </a:lnTo>
                  <a:lnTo>
                    <a:pt x="1342936" y="340245"/>
                  </a:lnTo>
                  <a:lnTo>
                    <a:pt x="1344142" y="342785"/>
                  </a:lnTo>
                  <a:lnTo>
                    <a:pt x="1340853" y="336435"/>
                  </a:lnTo>
                  <a:lnTo>
                    <a:pt x="1338237" y="331355"/>
                  </a:lnTo>
                  <a:lnTo>
                    <a:pt x="1334312" y="325005"/>
                  </a:lnTo>
                  <a:lnTo>
                    <a:pt x="1333055" y="326275"/>
                  </a:lnTo>
                  <a:lnTo>
                    <a:pt x="1335125" y="336435"/>
                  </a:lnTo>
                  <a:lnTo>
                    <a:pt x="1333398" y="332625"/>
                  </a:lnTo>
                  <a:lnTo>
                    <a:pt x="1330426" y="325005"/>
                  </a:lnTo>
                  <a:lnTo>
                    <a:pt x="1330261" y="324599"/>
                  </a:lnTo>
                  <a:lnTo>
                    <a:pt x="1328864" y="322465"/>
                  </a:lnTo>
                  <a:lnTo>
                    <a:pt x="1326134" y="316115"/>
                  </a:lnTo>
                  <a:lnTo>
                    <a:pt x="1324775" y="313575"/>
                  </a:lnTo>
                  <a:lnTo>
                    <a:pt x="1324775" y="314845"/>
                  </a:lnTo>
                  <a:lnTo>
                    <a:pt x="1325930" y="318655"/>
                  </a:lnTo>
                  <a:lnTo>
                    <a:pt x="1327073" y="321195"/>
                  </a:lnTo>
                  <a:lnTo>
                    <a:pt x="1328229" y="325005"/>
                  </a:lnTo>
                  <a:lnTo>
                    <a:pt x="1324775" y="316115"/>
                  </a:lnTo>
                  <a:lnTo>
                    <a:pt x="1324775" y="318655"/>
                  </a:lnTo>
                  <a:lnTo>
                    <a:pt x="1325930" y="321195"/>
                  </a:lnTo>
                  <a:lnTo>
                    <a:pt x="1325930" y="325005"/>
                  </a:lnTo>
                  <a:lnTo>
                    <a:pt x="1328318" y="331355"/>
                  </a:lnTo>
                  <a:lnTo>
                    <a:pt x="1330388" y="338975"/>
                  </a:lnTo>
                  <a:lnTo>
                    <a:pt x="1332242" y="345325"/>
                  </a:lnTo>
                  <a:lnTo>
                    <a:pt x="1348905" y="382155"/>
                  </a:lnTo>
                  <a:lnTo>
                    <a:pt x="1375727" y="446925"/>
                  </a:lnTo>
                  <a:lnTo>
                    <a:pt x="1388071" y="478675"/>
                  </a:lnTo>
                  <a:lnTo>
                    <a:pt x="1389214" y="478675"/>
                  </a:lnTo>
                  <a:lnTo>
                    <a:pt x="1389214" y="476135"/>
                  </a:lnTo>
                  <a:lnTo>
                    <a:pt x="1390370" y="479945"/>
                  </a:lnTo>
                  <a:lnTo>
                    <a:pt x="1393278" y="487565"/>
                  </a:lnTo>
                  <a:lnTo>
                    <a:pt x="1397812" y="502805"/>
                  </a:lnTo>
                  <a:lnTo>
                    <a:pt x="1400721" y="511695"/>
                  </a:lnTo>
                  <a:lnTo>
                    <a:pt x="1401876" y="511695"/>
                  </a:lnTo>
                  <a:lnTo>
                    <a:pt x="1403604" y="518045"/>
                  </a:lnTo>
                  <a:lnTo>
                    <a:pt x="1407058" y="532015"/>
                  </a:lnTo>
                  <a:lnTo>
                    <a:pt x="1408785" y="538365"/>
                  </a:lnTo>
                  <a:lnTo>
                    <a:pt x="1411960" y="549795"/>
                  </a:lnTo>
                  <a:lnTo>
                    <a:pt x="1414386" y="561225"/>
                  </a:lnTo>
                  <a:lnTo>
                    <a:pt x="1415745" y="572655"/>
                  </a:lnTo>
                  <a:lnTo>
                    <a:pt x="1415681" y="584085"/>
                  </a:lnTo>
                  <a:lnTo>
                    <a:pt x="1416837" y="584085"/>
                  </a:lnTo>
                  <a:lnTo>
                    <a:pt x="1416837" y="591705"/>
                  </a:lnTo>
                  <a:lnTo>
                    <a:pt x="1414538" y="599325"/>
                  </a:lnTo>
                  <a:lnTo>
                    <a:pt x="1411084" y="609485"/>
                  </a:lnTo>
                  <a:lnTo>
                    <a:pt x="1411084" y="610755"/>
                  </a:lnTo>
                  <a:lnTo>
                    <a:pt x="1409928" y="613295"/>
                  </a:lnTo>
                  <a:lnTo>
                    <a:pt x="1409928" y="615835"/>
                  </a:lnTo>
                  <a:lnTo>
                    <a:pt x="1408785" y="620915"/>
                  </a:lnTo>
                  <a:lnTo>
                    <a:pt x="1398536" y="661555"/>
                  </a:lnTo>
                  <a:lnTo>
                    <a:pt x="1398536" y="675525"/>
                  </a:lnTo>
                  <a:lnTo>
                    <a:pt x="1411084" y="718705"/>
                  </a:lnTo>
                  <a:lnTo>
                    <a:pt x="1438275" y="754265"/>
                  </a:lnTo>
                  <a:lnTo>
                    <a:pt x="1469771" y="784745"/>
                  </a:lnTo>
                  <a:lnTo>
                    <a:pt x="1476641" y="789825"/>
                  </a:lnTo>
                  <a:lnTo>
                    <a:pt x="1483296" y="796175"/>
                  </a:lnTo>
                  <a:lnTo>
                    <a:pt x="1489519" y="802525"/>
                  </a:lnTo>
                  <a:lnTo>
                    <a:pt x="1495082" y="810145"/>
                  </a:lnTo>
                  <a:lnTo>
                    <a:pt x="1502676" y="820305"/>
                  </a:lnTo>
                  <a:lnTo>
                    <a:pt x="1509179" y="833005"/>
                  </a:lnTo>
                  <a:lnTo>
                    <a:pt x="1513535" y="845705"/>
                  </a:lnTo>
                  <a:lnTo>
                    <a:pt x="1514525" y="855865"/>
                  </a:lnTo>
                  <a:lnTo>
                    <a:pt x="1516951" y="855865"/>
                  </a:lnTo>
                  <a:lnTo>
                    <a:pt x="1542161" y="855865"/>
                  </a:lnTo>
                  <a:lnTo>
                    <a:pt x="1542262" y="853325"/>
                  </a:lnTo>
                  <a:close/>
                </a:path>
                <a:path w="2433320" h="3347720">
                  <a:moveTo>
                    <a:pt x="1552625" y="1069225"/>
                  </a:moveTo>
                  <a:lnTo>
                    <a:pt x="1550327" y="1070495"/>
                  </a:lnTo>
                  <a:lnTo>
                    <a:pt x="1550708" y="1070356"/>
                  </a:lnTo>
                  <a:lnTo>
                    <a:pt x="1552625" y="1069225"/>
                  </a:lnTo>
                  <a:close/>
                </a:path>
                <a:path w="2433320" h="3347720">
                  <a:moveTo>
                    <a:pt x="1557134" y="367601"/>
                  </a:moveTo>
                  <a:lnTo>
                    <a:pt x="1542262" y="367601"/>
                  </a:lnTo>
                  <a:lnTo>
                    <a:pt x="1542262" y="369900"/>
                  </a:lnTo>
                  <a:lnTo>
                    <a:pt x="1541119" y="377952"/>
                  </a:lnTo>
                  <a:lnTo>
                    <a:pt x="1541119" y="384848"/>
                  </a:lnTo>
                  <a:lnTo>
                    <a:pt x="1539963" y="391744"/>
                  </a:lnTo>
                  <a:lnTo>
                    <a:pt x="1539963" y="397484"/>
                  </a:lnTo>
                  <a:lnTo>
                    <a:pt x="1541119" y="399783"/>
                  </a:lnTo>
                  <a:lnTo>
                    <a:pt x="1543418" y="403237"/>
                  </a:lnTo>
                  <a:lnTo>
                    <a:pt x="1543418" y="411276"/>
                  </a:lnTo>
                  <a:lnTo>
                    <a:pt x="1534210" y="452666"/>
                  </a:lnTo>
                  <a:lnTo>
                    <a:pt x="1531912" y="456120"/>
                  </a:lnTo>
                  <a:lnTo>
                    <a:pt x="1529613" y="460717"/>
                  </a:lnTo>
                  <a:lnTo>
                    <a:pt x="1525003" y="467614"/>
                  </a:lnTo>
                  <a:lnTo>
                    <a:pt x="1522704" y="472211"/>
                  </a:lnTo>
                  <a:lnTo>
                    <a:pt x="1518107" y="479107"/>
                  </a:lnTo>
                  <a:lnTo>
                    <a:pt x="1513497" y="484847"/>
                  </a:lnTo>
                  <a:lnTo>
                    <a:pt x="1512354" y="487146"/>
                  </a:lnTo>
                  <a:lnTo>
                    <a:pt x="1512697" y="488696"/>
                  </a:lnTo>
                  <a:lnTo>
                    <a:pt x="1516481" y="485114"/>
                  </a:lnTo>
                  <a:lnTo>
                    <a:pt x="1520659" y="480542"/>
                  </a:lnTo>
                  <a:lnTo>
                    <a:pt x="1522247" y="479120"/>
                  </a:lnTo>
                  <a:lnTo>
                    <a:pt x="1541805" y="442277"/>
                  </a:lnTo>
                  <a:lnTo>
                    <a:pt x="1553438" y="403021"/>
                  </a:lnTo>
                  <a:lnTo>
                    <a:pt x="1557134" y="367601"/>
                  </a:lnTo>
                  <a:close/>
                </a:path>
                <a:path w="2433320" h="3347720">
                  <a:moveTo>
                    <a:pt x="1557642" y="362737"/>
                  </a:moveTo>
                  <a:lnTo>
                    <a:pt x="1554924" y="322770"/>
                  </a:lnTo>
                  <a:lnTo>
                    <a:pt x="1545145" y="283400"/>
                  </a:lnTo>
                  <a:lnTo>
                    <a:pt x="1528457" y="245745"/>
                  </a:lnTo>
                  <a:lnTo>
                    <a:pt x="1505737" y="211404"/>
                  </a:lnTo>
                  <a:lnTo>
                    <a:pt x="1477822" y="181381"/>
                  </a:lnTo>
                  <a:lnTo>
                    <a:pt x="1445298" y="156806"/>
                  </a:lnTo>
                  <a:lnTo>
                    <a:pt x="1422831" y="143446"/>
                  </a:lnTo>
                  <a:lnTo>
                    <a:pt x="1418475" y="141147"/>
                  </a:lnTo>
                  <a:lnTo>
                    <a:pt x="1383030" y="125044"/>
                  </a:lnTo>
                  <a:lnTo>
                    <a:pt x="1329372" y="111252"/>
                  </a:lnTo>
                  <a:lnTo>
                    <a:pt x="1275003" y="106083"/>
                  </a:lnTo>
                  <a:lnTo>
                    <a:pt x="1225804" y="104355"/>
                  </a:lnTo>
                  <a:lnTo>
                    <a:pt x="1204518" y="102920"/>
                  </a:lnTo>
                  <a:lnTo>
                    <a:pt x="1157909" y="95161"/>
                  </a:lnTo>
                  <a:lnTo>
                    <a:pt x="1106271" y="79641"/>
                  </a:lnTo>
                  <a:lnTo>
                    <a:pt x="1063548" y="61823"/>
                  </a:lnTo>
                  <a:lnTo>
                    <a:pt x="1060704" y="60680"/>
                  </a:lnTo>
                  <a:lnTo>
                    <a:pt x="1054989" y="58381"/>
                  </a:lnTo>
                  <a:lnTo>
                    <a:pt x="1052245" y="57226"/>
                  </a:lnTo>
                  <a:lnTo>
                    <a:pt x="1046441" y="54787"/>
                  </a:lnTo>
                  <a:lnTo>
                    <a:pt x="1038148" y="50990"/>
                  </a:lnTo>
                  <a:lnTo>
                    <a:pt x="1030185" y="46875"/>
                  </a:lnTo>
                  <a:lnTo>
                    <a:pt x="1034783" y="50330"/>
                  </a:lnTo>
                  <a:lnTo>
                    <a:pt x="1038237" y="53784"/>
                  </a:lnTo>
                  <a:lnTo>
                    <a:pt x="1042835" y="57226"/>
                  </a:lnTo>
                  <a:lnTo>
                    <a:pt x="1041069" y="56083"/>
                  </a:lnTo>
                  <a:lnTo>
                    <a:pt x="1034999" y="52120"/>
                  </a:lnTo>
                  <a:lnTo>
                    <a:pt x="1021473" y="43649"/>
                  </a:lnTo>
                  <a:lnTo>
                    <a:pt x="1017524" y="41135"/>
                  </a:lnTo>
                  <a:lnTo>
                    <a:pt x="1005941" y="34429"/>
                  </a:lnTo>
                  <a:lnTo>
                    <a:pt x="1003427" y="34950"/>
                  </a:lnTo>
                  <a:lnTo>
                    <a:pt x="1006513" y="39979"/>
                  </a:lnTo>
                  <a:lnTo>
                    <a:pt x="1011682" y="46774"/>
                  </a:lnTo>
                  <a:lnTo>
                    <a:pt x="1013625" y="49606"/>
                  </a:lnTo>
                  <a:lnTo>
                    <a:pt x="1012774" y="50622"/>
                  </a:lnTo>
                  <a:lnTo>
                    <a:pt x="1012659" y="51485"/>
                  </a:lnTo>
                  <a:lnTo>
                    <a:pt x="1012647" y="52120"/>
                  </a:lnTo>
                  <a:lnTo>
                    <a:pt x="1016368" y="56083"/>
                  </a:lnTo>
                  <a:lnTo>
                    <a:pt x="1009472" y="51485"/>
                  </a:lnTo>
                  <a:lnTo>
                    <a:pt x="1006017" y="48031"/>
                  </a:lnTo>
                  <a:lnTo>
                    <a:pt x="999109" y="43434"/>
                  </a:lnTo>
                  <a:lnTo>
                    <a:pt x="1001471" y="46240"/>
                  </a:lnTo>
                  <a:lnTo>
                    <a:pt x="1014806" y="55714"/>
                  </a:lnTo>
                  <a:lnTo>
                    <a:pt x="1015225" y="57226"/>
                  </a:lnTo>
                  <a:lnTo>
                    <a:pt x="1009865" y="53098"/>
                  </a:lnTo>
                  <a:lnTo>
                    <a:pt x="998715" y="45262"/>
                  </a:lnTo>
                  <a:lnTo>
                    <a:pt x="993355" y="41135"/>
                  </a:lnTo>
                  <a:lnTo>
                    <a:pt x="997585" y="45478"/>
                  </a:lnTo>
                  <a:lnTo>
                    <a:pt x="1005586" y="51765"/>
                  </a:lnTo>
                  <a:lnTo>
                    <a:pt x="1012939" y="57619"/>
                  </a:lnTo>
                  <a:lnTo>
                    <a:pt x="1015225" y="60680"/>
                  </a:lnTo>
                  <a:lnTo>
                    <a:pt x="1010399" y="57226"/>
                  </a:lnTo>
                  <a:lnTo>
                    <a:pt x="1004887" y="52628"/>
                  </a:lnTo>
                  <a:lnTo>
                    <a:pt x="1004290" y="52120"/>
                  </a:lnTo>
                  <a:lnTo>
                    <a:pt x="997585" y="46774"/>
                  </a:lnTo>
                  <a:lnTo>
                    <a:pt x="993355" y="44577"/>
                  </a:lnTo>
                  <a:lnTo>
                    <a:pt x="1000264" y="50330"/>
                  </a:lnTo>
                  <a:lnTo>
                    <a:pt x="1003719" y="52628"/>
                  </a:lnTo>
                  <a:lnTo>
                    <a:pt x="997966" y="49187"/>
                  </a:lnTo>
                  <a:lnTo>
                    <a:pt x="993355" y="45732"/>
                  </a:lnTo>
                  <a:lnTo>
                    <a:pt x="988758" y="42278"/>
                  </a:lnTo>
                  <a:lnTo>
                    <a:pt x="985329" y="40005"/>
                  </a:lnTo>
                  <a:lnTo>
                    <a:pt x="985304" y="45732"/>
                  </a:lnTo>
                  <a:lnTo>
                    <a:pt x="983005" y="44577"/>
                  </a:lnTo>
                  <a:lnTo>
                    <a:pt x="981849" y="43434"/>
                  </a:lnTo>
                  <a:lnTo>
                    <a:pt x="979563" y="40005"/>
                  </a:lnTo>
                  <a:lnTo>
                    <a:pt x="985304" y="45732"/>
                  </a:lnTo>
                  <a:lnTo>
                    <a:pt x="985304" y="39992"/>
                  </a:lnTo>
                  <a:lnTo>
                    <a:pt x="980694" y="36537"/>
                  </a:lnTo>
                  <a:lnTo>
                    <a:pt x="976096" y="31940"/>
                  </a:lnTo>
                  <a:lnTo>
                    <a:pt x="976096" y="36537"/>
                  </a:lnTo>
                  <a:lnTo>
                    <a:pt x="973797" y="34239"/>
                  </a:lnTo>
                  <a:lnTo>
                    <a:pt x="973213" y="31940"/>
                  </a:lnTo>
                  <a:lnTo>
                    <a:pt x="972642" y="29641"/>
                  </a:lnTo>
                  <a:lnTo>
                    <a:pt x="972642" y="31940"/>
                  </a:lnTo>
                  <a:lnTo>
                    <a:pt x="972070" y="30784"/>
                  </a:lnTo>
                  <a:lnTo>
                    <a:pt x="971486" y="29641"/>
                  </a:lnTo>
                  <a:lnTo>
                    <a:pt x="971486" y="30784"/>
                  </a:lnTo>
                  <a:lnTo>
                    <a:pt x="971156" y="30111"/>
                  </a:lnTo>
                  <a:lnTo>
                    <a:pt x="970940" y="29337"/>
                  </a:lnTo>
                  <a:lnTo>
                    <a:pt x="970762" y="28549"/>
                  </a:lnTo>
                  <a:lnTo>
                    <a:pt x="971486" y="30784"/>
                  </a:lnTo>
                  <a:lnTo>
                    <a:pt x="971486" y="29641"/>
                  </a:lnTo>
                  <a:lnTo>
                    <a:pt x="971486" y="28549"/>
                  </a:lnTo>
                  <a:lnTo>
                    <a:pt x="971486" y="26187"/>
                  </a:lnTo>
                  <a:lnTo>
                    <a:pt x="971550" y="28549"/>
                  </a:lnTo>
                  <a:lnTo>
                    <a:pt x="972642" y="29641"/>
                  </a:lnTo>
                  <a:lnTo>
                    <a:pt x="972108" y="28028"/>
                  </a:lnTo>
                  <a:lnTo>
                    <a:pt x="971867" y="26187"/>
                  </a:lnTo>
                  <a:lnTo>
                    <a:pt x="971918" y="24371"/>
                  </a:lnTo>
                  <a:lnTo>
                    <a:pt x="971613" y="24091"/>
                  </a:lnTo>
                  <a:lnTo>
                    <a:pt x="971715" y="23469"/>
                  </a:lnTo>
                  <a:lnTo>
                    <a:pt x="971804" y="23342"/>
                  </a:lnTo>
                  <a:lnTo>
                    <a:pt x="971981" y="23329"/>
                  </a:lnTo>
                  <a:lnTo>
                    <a:pt x="972197" y="22745"/>
                  </a:lnTo>
                  <a:lnTo>
                    <a:pt x="972324" y="22466"/>
                  </a:lnTo>
                  <a:lnTo>
                    <a:pt x="972527" y="22186"/>
                  </a:lnTo>
                  <a:lnTo>
                    <a:pt x="972972" y="22250"/>
                  </a:lnTo>
                  <a:lnTo>
                    <a:pt x="972642" y="21590"/>
                  </a:lnTo>
                  <a:lnTo>
                    <a:pt x="972019" y="21590"/>
                  </a:lnTo>
                  <a:lnTo>
                    <a:pt x="971791" y="22174"/>
                  </a:lnTo>
                  <a:lnTo>
                    <a:pt x="971613" y="23291"/>
                  </a:lnTo>
                  <a:lnTo>
                    <a:pt x="971194" y="22466"/>
                  </a:lnTo>
                  <a:lnTo>
                    <a:pt x="970902" y="22174"/>
                  </a:lnTo>
                  <a:lnTo>
                    <a:pt x="970622" y="22466"/>
                  </a:lnTo>
                  <a:lnTo>
                    <a:pt x="971042" y="22618"/>
                  </a:lnTo>
                  <a:lnTo>
                    <a:pt x="971550" y="23291"/>
                  </a:lnTo>
                  <a:lnTo>
                    <a:pt x="971600" y="23469"/>
                  </a:lnTo>
                  <a:lnTo>
                    <a:pt x="971550" y="24041"/>
                  </a:lnTo>
                  <a:lnTo>
                    <a:pt x="971181" y="23710"/>
                  </a:lnTo>
                  <a:lnTo>
                    <a:pt x="970597" y="23355"/>
                  </a:lnTo>
                  <a:lnTo>
                    <a:pt x="970483" y="23152"/>
                  </a:lnTo>
                  <a:lnTo>
                    <a:pt x="970610" y="22517"/>
                  </a:lnTo>
                  <a:lnTo>
                    <a:pt x="970343" y="22745"/>
                  </a:lnTo>
                  <a:lnTo>
                    <a:pt x="970254" y="23037"/>
                  </a:lnTo>
                  <a:lnTo>
                    <a:pt x="969860" y="22987"/>
                  </a:lnTo>
                  <a:lnTo>
                    <a:pt x="969518" y="22745"/>
                  </a:lnTo>
                  <a:lnTo>
                    <a:pt x="969187" y="22745"/>
                  </a:lnTo>
                  <a:lnTo>
                    <a:pt x="968044" y="23888"/>
                  </a:lnTo>
                  <a:lnTo>
                    <a:pt x="968057" y="28549"/>
                  </a:lnTo>
                  <a:lnTo>
                    <a:pt x="969187" y="33083"/>
                  </a:lnTo>
                  <a:lnTo>
                    <a:pt x="1028903" y="80302"/>
                  </a:lnTo>
                  <a:lnTo>
                    <a:pt x="1066571" y="99326"/>
                  </a:lnTo>
                  <a:lnTo>
                    <a:pt x="1105319" y="115112"/>
                  </a:lnTo>
                  <a:lnTo>
                    <a:pt x="1145260" y="127355"/>
                  </a:lnTo>
                  <a:lnTo>
                    <a:pt x="1145260" y="126199"/>
                  </a:lnTo>
                  <a:lnTo>
                    <a:pt x="1142961" y="125044"/>
                  </a:lnTo>
                  <a:lnTo>
                    <a:pt x="1147559" y="126199"/>
                  </a:lnTo>
                  <a:lnTo>
                    <a:pt x="1157554" y="128282"/>
                  </a:lnTo>
                  <a:lnTo>
                    <a:pt x="1176693" y="133311"/>
                  </a:lnTo>
                  <a:lnTo>
                    <a:pt x="1186688" y="135394"/>
                  </a:lnTo>
                  <a:lnTo>
                    <a:pt x="1187831" y="134251"/>
                  </a:lnTo>
                  <a:lnTo>
                    <a:pt x="1196467" y="135788"/>
                  </a:lnTo>
                  <a:lnTo>
                    <a:pt x="1213726" y="138455"/>
                  </a:lnTo>
                  <a:lnTo>
                    <a:pt x="1222362" y="139992"/>
                  </a:lnTo>
                  <a:lnTo>
                    <a:pt x="1238542" y="140677"/>
                  </a:lnTo>
                  <a:lnTo>
                    <a:pt x="1269606" y="141605"/>
                  </a:lnTo>
                  <a:lnTo>
                    <a:pt x="1284503" y="142290"/>
                  </a:lnTo>
                  <a:lnTo>
                    <a:pt x="1283347" y="141147"/>
                  </a:lnTo>
                  <a:lnTo>
                    <a:pt x="1285646" y="141147"/>
                  </a:lnTo>
                  <a:lnTo>
                    <a:pt x="1292288" y="141363"/>
                  </a:lnTo>
                  <a:lnTo>
                    <a:pt x="1299895" y="142011"/>
                  </a:lnTo>
                  <a:lnTo>
                    <a:pt x="1308138" y="143078"/>
                  </a:lnTo>
                  <a:lnTo>
                    <a:pt x="1316723" y="144589"/>
                  </a:lnTo>
                  <a:lnTo>
                    <a:pt x="1323619" y="144589"/>
                  </a:lnTo>
                  <a:lnTo>
                    <a:pt x="1323619" y="143446"/>
                  </a:lnTo>
                  <a:lnTo>
                    <a:pt x="1378623" y="157467"/>
                  </a:lnTo>
                  <a:lnTo>
                    <a:pt x="1418412" y="175488"/>
                  </a:lnTo>
                  <a:lnTo>
                    <a:pt x="1455407" y="201041"/>
                  </a:lnTo>
                  <a:lnTo>
                    <a:pt x="1488186" y="234251"/>
                  </a:lnTo>
                  <a:lnTo>
                    <a:pt x="1511198" y="267589"/>
                  </a:lnTo>
                  <a:lnTo>
                    <a:pt x="1526082" y="313182"/>
                  </a:lnTo>
                  <a:lnTo>
                    <a:pt x="1528457" y="328510"/>
                  </a:lnTo>
                  <a:lnTo>
                    <a:pt x="1530362" y="329145"/>
                  </a:lnTo>
                  <a:lnTo>
                    <a:pt x="1539392" y="363004"/>
                  </a:lnTo>
                  <a:lnTo>
                    <a:pt x="1542262" y="363004"/>
                  </a:lnTo>
                  <a:lnTo>
                    <a:pt x="1557604" y="363004"/>
                  </a:lnTo>
                  <a:lnTo>
                    <a:pt x="1557642" y="362737"/>
                  </a:lnTo>
                  <a:close/>
                </a:path>
                <a:path w="2433320" h="3347720">
                  <a:moveTo>
                    <a:pt x="1562976" y="1069225"/>
                  </a:moveTo>
                  <a:lnTo>
                    <a:pt x="1553781" y="1069225"/>
                  </a:lnTo>
                  <a:lnTo>
                    <a:pt x="1550708" y="1070356"/>
                  </a:lnTo>
                  <a:lnTo>
                    <a:pt x="1546148" y="1073035"/>
                  </a:lnTo>
                  <a:lnTo>
                    <a:pt x="1540548" y="1076845"/>
                  </a:lnTo>
                  <a:lnTo>
                    <a:pt x="1535798" y="1080655"/>
                  </a:lnTo>
                  <a:lnTo>
                    <a:pt x="1531912" y="1085735"/>
                  </a:lnTo>
                  <a:lnTo>
                    <a:pt x="1527314" y="1090815"/>
                  </a:lnTo>
                  <a:lnTo>
                    <a:pt x="1520405" y="1102245"/>
                  </a:lnTo>
                  <a:lnTo>
                    <a:pt x="1516265" y="1109865"/>
                  </a:lnTo>
                  <a:lnTo>
                    <a:pt x="1508429" y="1125105"/>
                  </a:lnTo>
                  <a:lnTo>
                    <a:pt x="1504289" y="1132725"/>
                  </a:lnTo>
                  <a:lnTo>
                    <a:pt x="1473225" y="1191145"/>
                  </a:lnTo>
                  <a:lnTo>
                    <a:pt x="1469504" y="1200035"/>
                  </a:lnTo>
                  <a:lnTo>
                    <a:pt x="1462430" y="1214005"/>
                  </a:lnTo>
                  <a:lnTo>
                    <a:pt x="1442148" y="1252105"/>
                  </a:lnTo>
                  <a:lnTo>
                    <a:pt x="1419428" y="1291475"/>
                  </a:lnTo>
                  <a:lnTo>
                    <a:pt x="1400721" y="1319415"/>
                  </a:lnTo>
                  <a:lnTo>
                    <a:pt x="1397254" y="1324495"/>
                  </a:lnTo>
                  <a:lnTo>
                    <a:pt x="1393583" y="1330845"/>
                  </a:lnTo>
                  <a:lnTo>
                    <a:pt x="1390053" y="1335925"/>
                  </a:lnTo>
                  <a:lnTo>
                    <a:pt x="1392897" y="1323225"/>
                  </a:lnTo>
                  <a:lnTo>
                    <a:pt x="1395793" y="1311795"/>
                  </a:lnTo>
                  <a:lnTo>
                    <a:pt x="1398778" y="1299095"/>
                  </a:lnTo>
                  <a:lnTo>
                    <a:pt x="1401876" y="1286395"/>
                  </a:lnTo>
                  <a:lnTo>
                    <a:pt x="1407464" y="1258455"/>
                  </a:lnTo>
                  <a:lnTo>
                    <a:pt x="1418132" y="1210195"/>
                  </a:lnTo>
                  <a:lnTo>
                    <a:pt x="1429867" y="1159395"/>
                  </a:lnTo>
                  <a:lnTo>
                    <a:pt x="1438706" y="1123835"/>
                  </a:lnTo>
                  <a:lnTo>
                    <a:pt x="1439849" y="1121295"/>
                  </a:lnTo>
                  <a:lnTo>
                    <a:pt x="1441538" y="1114945"/>
                  </a:lnTo>
                  <a:lnTo>
                    <a:pt x="1442529" y="1109865"/>
                  </a:lnTo>
                  <a:lnTo>
                    <a:pt x="1443012" y="1107325"/>
                  </a:lnTo>
                  <a:lnTo>
                    <a:pt x="1444053" y="1099705"/>
                  </a:lnTo>
                  <a:lnTo>
                    <a:pt x="1444459" y="1090815"/>
                  </a:lnTo>
                  <a:lnTo>
                    <a:pt x="1443990" y="1083195"/>
                  </a:lnTo>
                  <a:lnTo>
                    <a:pt x="1442491" y="1074305"/>
                  </a:lnTo>
                  <a:lnTo>
                    <a:pt x="1439735" y="1066685"/>
                  </a:lnTo>
                  <a:lnTo>
                    <a:pt x="1439037" y="1065415"/>
                  </a:lnTo>
                  <a:lnTo>
                    <a:pt x="1435544" y="1059065"/>
                  </a:lnTo>
                  <a:lnTo>
                    <a:pt x="1437741" y="1057795"/>
                  </a:lnTo>
                  <a:lnTo>
                    <a:pt x="1439824" y="1056525"/>
                  </a:lnTo>
                  <a:lnTo>
                    <a:pt x="1442148" y="1055255"/>
                  </a:lnTo>
                  <a:lnTo>
                    <a:pt x="1448333" y="1050175"/>
                  </a:lnTo>
                  <a:lnTo>
                    <a:pt x="1451432" y="1047635"/>
                  </a:lnTo>
                  <a:lnTo>
                    <a:pt x="1454518" y="1045095"/>
                  </a:lnTo>
                  <a:lnTo>
                    <a:pt x="1460271" y="1037475"/>
                  </a:lnTo>
                  <a:lnTo>
                    <a:pt x="1465173" y="1028585"/>
                  </a:lnTo>
                  <a:lnTo>
                    <a:pt x="1465173" y="1027315"/>
                  </a:lnTo>
                  <a:lnTo>
                    <a:pt x="1467472" y="1022235"/>
                  </a:lnTo>
                  <a:lnTo>
                    <a:pt x="1470926" y="1001915"/>
                  </a:lnTo>
                  <a:lnTo>
                    <a:pt x="1470926" y="993025"/>
                  </a:lnTo>
                  <a:lnTo>
                    <a:pt x="1470558" y="982865"/>
                  </a:lnTo>
                  <a:lnTo>
                    <a:pt x="1469771" y="973975"/>
                  </a:lnTo>
                  <a:lnTo>
                    <a:pt x="1468983" y="967625"/>
                  </a:lnTo>
                  <a:lnTo>
                    <a:pt x="1468894" y="966355"/>
                  </a:lnTo>
                  <a:lnTo>
                    <a:pt x="1468615" y="962545"/>
                  </a:lnTo>
                  <a:lnTo>
                    <a:pt x="1468615" y="954925"/>
                  </a:lnTo>
                  <a:lnTo>
                    <a:pt x="1467472" y="949845"/>
                  </a:lnTo>
                  <a:lnTo>
                    <a:pt x="1465173" y="946035"/>
                  </a:lnTo>
                  <a:lnTo>
                    <a:pt x="1464017" y="944765"/>
                  </a:lnTo>
                  <a:lnTo>
                    <a:pt x="1463255" y="943495"/>
                  </a:lnTo>
                  <a:lnTo>
                    <a:pt x="1461719" y="940955"/>
                  </a:lnTo>
                  <a:lnTo>
                    <a:pt x="1459420" y="943495"/>
                  </a:lnTo>
                  <a:lnTo>
                    <a:pt x="1459420" y="939685"/>
                  </a:lnTo>
                  <a:lnTo>
                    <a:pt x="1459420" y="938415"/>
                  </a:lnTo>
                  <a:lnTo>
                    <a:pt x="1458264" y="933335"/>
                  </a:lnTo>
                  <a:lnTo>
                    <a:pt x="1454810" y="935875"/>
                  </a:lnTo>
                  <a:lnTo>
                    <a:pt x="1451356" y="937145"/>
                  </a:lnTo>
                  <a:lnTo>
                    <a:pt x="1450213" y="938415"/>
                  </a:lnTo>
                  <a:lnTo>
                    <a:pt x="1447901" y="935875"/>
                  </a:lnTo>
                  <a:lnTo>
                    <a:pt x="1445602" y="938415"/>
                  </a:lnTo>
                  <a:lnTo>
                    <a:pt x="1445602" y="934605"/>
                  </a:lnTo>
                  <a:lnTo>
                    <a:pt x="1444459" y="934605"/>
                  </a:lnTo>
                  <a:lnTo>
                    <a:pt x="1445602" y="939685"/>
                  </a:lnTo>
                  <a:lnTo>
                    <a:pt x="1443304" y="938415"/>
                  </a:lnTo>
                  <a:lnTo>
                    <a:pt x="1444459" y="937145"/>
                  </a:lnTo>
                  <a:lnTo>
                    <a:pt x="1443393" y="934796"/>
                  </a:lnTo>
                  <a:lnTo>
                    <a:pt x="1443304" y="933335"/>
                  </a:lnTo>
                  <a:lnTo>
                    <a:pt x="1442148" y="933335"/>
                  </a:lnTo>
                  <a:lnTo>
                    <a:pt x="1442148" y="939685"/>
                  </a:lnTo>
                  <a:lnTo>
                    <a:pt x="1439849" y="938415"/>
                  </a:lnTo>
                  <a:lnTo>
                    <a:pt x="1439849" y="937145"/>
                  </a:lnTo>
                  <a:lnTo>
                    <a:pt x="1440624" y="935875"/>
                  </a:lnTo>
                  <a:lnTo>
                    <a:pt x="1441272" y="934796"/>
                  </a:lnTo>
                  <a:lnTo>
                    <a:pt x="1441386" y="934605"/>
                  </a:lnTo>
                  <a:lnTo>
                    <a:pt x="1441462" y="935875"/>
                  </a:lnTo>
                  <a:lnTo>
                    <a:pt x="1442148" y="939685"/>
                  </a:lnTo>
                  <a:lnTo>
                    <a:pt x="1442148" y="933335"/>
                  </a:lnTo>
                  <a:lnTo>
                    <a:pt x="1441005" y="933335"/>
                  </a:lnTo>
                  <a:lnTo>
                    <a:pt x="1439849" y="934605"/>
                  </a:lnTo>
                  <a:lnTo>
                    <a:pt x="1439849" y="933335"/>
                  </a:lnTo>
                  <a:lnTo>
                    <a:pt x="1439672" y="932065"/>
                  </a:lnTo>
                  <a:lnTo>
                    <a:pt x="1439481" y="930795"/>
                  </a:lnTo>
                  <a:lnTo>
                    <a:pt x="1438592" y="930795"/>
                  </a:lnTo>
                  <a:lnTo>
                    <a:pt x="1461947" y="923175"/>
                  </a:lnTo>
                  <a:lnTo>
                    <a:pt x="1473428" y="918095"/>
                  </a:lnTo>
                  <a:lnTo>
                    <a:pt x="1484731" y="914285"/>
                  </a:lnTo>
                  <a:lnTo>
                    <a:pt x="1490484" y="911745"/>
                  </a:lnTo>
                  <a:lnTo>
                    <a:pt x="1499692" y="906665"/>
                  </a:lnTo>
                  <a:lnTo>
                    <a:pt x="1505445" y="905395"/>
                  </a:lnTo>
                  <a:lnTo>
                    <a:pt x="1508899" y="902855"/>
                  </a:lnTo>
                  <a:lnTo>
                    <a:pt x="1538871" y="873645"/>
                  </a:lnTo>
                  <a:lnTo>
                    <a:pt x="1542110" y="857135"/>
                  </a:lnTo>
                  <a:lnTo>
                    <a:pt x="1517269" y="857135"/>
                  </a:lnTo>
                  <a:lnTo>
                    <a:pt x="1519250" y="864755"/>
                  </a:lnTo>
                  <a:lnTo>
                    <a:pt x="1510042" y="881265"/>
                  </a:lnTo>
                  <a:lnTo>
                    <a:pt x="1501990" y="885075"/>
                  </a:lnTo>
                  <a:lnTo>
                    <a:pt x="1506601" y="885075"/>
                  </a:lnTo>
                  <a:lnTo>
                    <a:pt x="1498092" y="890155"/>
                  </a:lnTo>
                  <a:lnTo>
                    <a:pt x="1489481" y="893965"/>
                  </a:lnTo>
                  <a:lnTo>
                    <a:pt x="1482801" y="897775"/>
                  </a:lnTo>
                  <a:lnTo>
                    <a:pt x="1480121" y="899045"/>
                  </a:lnTo>
                  <a:lnTo>
                    <a:pt x="1478114" y="902855"/>
                  </a:lnTo>
                  <a:lnTo>
                    <a:pt x="1472653" y="909205"/>
                  </a:lnTo>
                  <a:lnTo>
                    <a:pt x="1461998" y="915555"/>
                  </a:lnTo>
                  <a:lnTo>
                    <a:pt x="1444459" y="924445"/>
                  </a:lnTo>
                  <a:lnTo>
                    <a:pt x="1442351" y="925715"/>
                  </a:lnTo>
                  <a:lnTo>
                    <a:pt x="1439976" y="925715"/>
                  </a:lnTo>
                  <a:lnTo>
                    <a:pt x="1437525" y="926985"/>
                  </a:lnTo>
                  <a:lnTo>
                    <a:pt x="1436243" y="926985"/>
                  </a:lnTo>
                  <a:lnTo>
                    <a:pt x="1436243" y="930795"/>
                  </a:lnTo>
                  <a:lnTo>
                    <a:pt x="1435608" y="932065"/>
                  </a:lnTo>
                  <a:lnTo>
                    <a:pt x="1436243" y="930795"/>
                  </a:lnTo>
                  <a:lnTo>
                    <a:pt x="1436243" y="926985"/>
                  </a:lnTo>
                  <a:lnTo>
                    <a:pt x="1434096" y="926985"/>
                  </a:lnTo>
                  <a:lnTo>
                    <a:pt x="1434096" y="928255"/>
                  </a:lnTo>
                  <a:lnTo>
                    <a:pt x="1432509" y="928255"/>
                  </a:lnTo>
                  <a:lnTo>
                    <a:pt x="1413116" y="933335"/>
                  </a:lnTo>
                  <a:lnTo>
                    <a:pt x="1409928" y="934605"/>
                  </a:lnTo>
                  <a:lnTo>
                    <a:pt x="1409928" y="935875"/>
                  </a:lnTo>
                  <a:lnTo>
                    <a:pt x="1422984" y="935875"/>
                  </a:lnTo>
                  <a:lnTo>
                    <a:pt x="1428343" y="933335"/>
                  </a:lnTo>
                  <a:lnTo>
                    <a:pt x="1425702" y="943495"/>
                  </a:lnTo>
                  <a:lnTo>
                    <a:pt x="1424457" y="952385"/>
                  </a:lnTo>
                  <a:lnTo>
                    <a:pt x="1424406" y="954925"/>
                  </a:lnTo>
                  <a:lnTo>
                    <a:pt x="1424495" y="962545"/>
                  </a:lnTo>
                  <a:lnTo>
                    <a:pt x="1424889" y="967625"/>
                  </a:lnTo>
                  <a:lnTo>
                    <a:pt x="1426044" y="967625"/>
                  </a:lnTo>
                  <a:lnTo>
                    <a:pt x="1426044" y="966355"/>
                  </a:lnTo>
                  <a:lnTo>
                    <a:pt x="1428343" y="968895"/>
                  </a:lnTo>
                  <a:lnTo>
                    <a:pt x="1426044" y="971435"/>
                  </a:lnTo>
                  <a:lnTo>
                    <a:pt x="1427187" y="973975"/>
                  </a:lnTo>
                  <a:lnTo>
                    <a:pt x="1428343" y="973975"/>
                  </a:lnTo>
                  <a:lnTo>
                    <a:pt x="1428343" y="975245"/>
                  </a:lnTo>
                  <a:lnTo>
                    <a:pt x="1427187" y="977785"/>
                  </a:lnTo>
                  <a:lnTo>
                    <a:pt x="1427187" y="979055"/>
                  </a:lnTo>
                  <a:lnTo>
                    <a:pt x="1428343" y="982865"/>
                  </a:lnTo>
                  <a:lnTo>
                    <a:pt x="1428343" y="985405"/>
                  </a:lnTo>
                  <a:lnTo>
                    <a:pt x="1429499" y="989215"/>
                  </a:lnTo>
                  <a:lnTo>
                    <a:pt x="1430642" y="989215"/>
                  </a:lnTo>
                  <a:lnTo>
                    <a:pt x="1430642" y="994295"/>
                  </a:lnTo>
                  <a:lnTo>
                    <a:pt x="1431798" y="994295"/>
                  </a:lnTo>
                  <a:lnTo>
                    <a:pt x="1431798" y="996835"/>
                  </a:lnTo>
                  <a:lnTo>
                    <a:pt x="1433436" y="1003185"/>
                  </a:lnTo>
                  <a:lnTo>
                    <a:pt x="1434528" y="1008265"/>
                  </a:lnTo>
                  <a:lnTo>
                    <a:pt x="1434541" y="1014615"/>
                  </a:lnTo>
                  <a:lnTo>
                    <a:pt x="1432941" y="1020965"/>
                  </a:lnTo>
                  <a:lnTo>
                    <a:pt x="1432941" y="1023505"/>
                  </a:lnTo>
                  <a:lnTo>
                    <a:pt x="1431798" y="1026045"/>
                  </a:lnTo>
                  <a:lnTo>
                    <a:pt x="1431798" y="1027315"/>
                  </a:lnTo>
                  <a:lnTo>
                    <a:pt x="1429499" y="1029855"/>
                  </a:lnTo>
                  <a:lnTo>
                    <a:pt x="1426044" y="1032395"/>
                  </a:lnTo>
                  <a:lnTo>
                    <a:pt x="1423746" y="1033665"/>
                  </a:lnTo>
                  <a:lnTo>
                    <a:pt x="1427187" y="1037475"/>
                  </a:lnTo>
                  <a:lnTo>
                    <a:pt x="1421434" y="1043825"/>
                  </a:lnTo>
                  <a:lnTo>
                    <a:pt x="1426044" y="1046365"/>
                  </a:lnTo>
                  <a:lnTo>
                    <a:pt x="1424089" y="1047635"/>
                  </a:lnTo>
                  <a:lnTo>
                    <a:pt x="1423276" y="1047635"/>
                  </a:lnTo>
                  <a:lnTo>
                    <a:pt x="1419136" y="1045171"/>
                  </a:lnTo>
                  <a:lnTo>
                    <a:pt x="1419136" y="1050175"/>
                  </a:lnTo>
                  <a:lnTo>
                    <a:pt x="1414538" y="1045933"/>
                  </a:lnTo>
                  <a:lnTo>
                    <a:pt x="1416837" y="1047635"/>
                  </a:lnTo>
                  <a:lnTo>
                    <a:pt x="1419136" y="1050175"/>
                  </a:lnTo>
                  <a:lnTo>
                    <a:pt x="1419136" y="1045171"/>
                  </a:lnTo>
                  <a:lnTo>
                    <a:pt x="1419009" y="1045095"/>
                  </a:lnTo>
                  <a:lnTo>
                    <a:pt x="1409928" y="1042555"/>
                  </a:lnTo>
                  <a:lnTo>
                    <a:pt x="1411312" y="1043571"/>
                  </a:lnTo>
                  <a:lnTo>
                    <a:pt x="1403032" y="1041285"/>
                  </a:lnTo>
                  <a:lnTo>
                    <a:pt x="1399578" y="1042555"/>
                  </a:lnTo>
                  <a:lnTo>
                    <a:pt x="1390370" y="1042555"/>
                  </a:lnTo>
                  <a:lnTo>
                    <a:pt x="1388071" y="1046365"/>
                  </a:lnTo>
                  <a:lnTo>
                    <a:pt x="1389214" y="1046365"/>
                  </a:lnTo>
                  <a:lnTo>
                    <a:pt x="1390370" y="1047635"/>
                  </a:lnTo>
                  <a:lnTo>
                    <a:pt x="1394968" y="1048905"/>
                  </a:lnTo>
                  <a:lnTo>
                    <a:pt x="1397279" y="1050175"/>
                  </a:lnTo>
                  <a:lnTo>
                    <a:pt x="1400721" y="1052715"/>
                  </a:lnTo>
                  <a:lnTo>
                    <a:pt x="1396123" y="1052715"/>
                  </a:lnTo>
                  <a:lnTo>
                    <a:pt x="1400721" y="1055255"/>
                  </a:lnTo>
                  <a:lnTo>
                    <a:pt x="1400721" y="1057795"/>
                  </a:lnTo>
                  <a:lnTo>
                    <a:pt x="1399578" y="1059065"/>
                  </a:lnTo>
                  <a:lnTo>
                    <a:pt x="1398422" y="1059065"/>
                  </a:lnTo>
                  <a:lnTo>
                    <a:pt x="1390713" y="1055890"/>
                  </a:lnTo>
                  <a:lnTo>
                    <a:pt x="1391920" y="1055408"/>
                  </a:lnTo>
                  <a:lnTo>
                    <a:pt x="1394968" y="1056525"/>
                  </a:lnTo>
                  <a:lnTo>
                    <a:pt x="1398422" y="1056525"/>
                  </a:lnTo>
                  <a:lnTo>
                    <a:pt x="1400721" y="1057795"/>
                  </a:lnTo>
                  <a:lnTo>
                    <a:pt x="1400721" y="1055255"/>
                  </a:lnTo>
                  <a:lnTo>
                    <a:pt x="1399578" y="1055255"/>
                  </a:lnTo>
                  <a:lnTo>
                    <a:pt x="1396123" y="1053985"/>
                  </a:lnTo>
                  <a:lnTo>
                    <a:pt x="1391513" y="1053985"/>
                  </a:lnTo>
                  <a:lnTo>
                    <a:pt x="1388071" y="1055255"/>
                  </a:lnTo>
                  <a:lnTo>
                    <a:pt x="1389214" y="1056525"/>
                  </a:lnTo>
                  <a:lnTo>
                    <a:pt x="1389214" y="1057795"/>
                  </a:lnTo>
                  <a:lnTo>
                    <a:pt x="1388071" y="1057795"/>
                  </a:lnTo>
                  <a:lnTo>
                    <a:pt x="1385760" y="1060335"/>
                  </a:lnTo>
                  <a:lnTo>
                    <a:pt x="1385760" y="1062875"/>
                  </a:lnTo>
                  <a:lnTo>
                    <a:pt x="1386916" y="1062875"/>
                  </a:lnTo>
                  <a:lnTo>
                    <a:pt x="1389214" y="1064145"/>
                  </a:lnTo>
                  <a:lnTo>
                    <a:pt x="1386916" y="1064145"/>
                  </a:lnTo>
                  <a:lnTo>
                    <a:pt x="1384617" y="1066685"/>
                  </a:lnTo>
                  <a:lnTo>
                    <a:pt x="1385760" y="1066685"/>
                  </a:lnTo>
                  <a:lnTo>
                    <a:pt x="1386916" y="1065415"/>
                  </a:lnTo>
                  <a:lnTo>
                    <a:pt x="1388071" y="1065415"/>
                  </a:lnTo>
                  <a:lnTo>
                    <a:pt x="1386916" y="1066685"/>
                  </a:lnTo>
                  <a:lnTo>
                    <a:pt x="1391513" y="1066685"/>
                  </a:lnTo>
                  <a:lnTo>
                    <a:pt x="1392669" y="1069225"/>
                  </a:lnTo>
                  <a:lnTo>
                    <a:pt x="1396123" y="1069225"/>
                  </a:lnTo>
                  <a:lnTo>
                    <a:pt x="1398422" y="1070495"/>
                  </a:lnTo>
                  <a:lnTo>
                    <a:pt x="1403032" y="1075575"/>
                  </a:lnTo>
                  <a:lnTo>
                    <a:pt x="1403032" y="1078115"/>
                  </a:lnTo>
                  <a:lnTo>
                    <a:pt x="1404124" y="1085735"/>
                  </a:lnTo>
                  <a:lnTo>
                    <a:pt x="1404035" y="1093355"/>
                  </a:lnTo>
                  <a:lnTo>
                    <a:pt x="1402867" y="1102245"/>
                  </a:lnTo>
                  <a:lnTo>
                    <a:pt x="1400721" y="1111135"/>
                  </a:lnTo>
                  <a:lnTo>
                    <a:pt x="1401876" y="1111135"/>
                  </a:lnTo>
                  <a:lnTo>
                    <a:pt x="1403032" y="1109865"/>
                  </a:lnTo>
                  <a:lnTo>
                    <a:pt x="1403032" y="1112405"/>
                  </a:lnTo>
                  <a:lnTo>
                    <a:pt x="1401876" y="1118755"/>
                  </a:lnTo>
                  <a:lnTo>
                    <a:pt x="1398422" y="1123835"/>
                  </a:lnTo>
                  <a:lnTo>
                    <a:pt x="1397266" y="1130185"/>
                  </a:lnTo>
                  <a:lnTo>
                    <a:pt x="1398422" y="1131455"/>
                  </a:lnTo>
                  <a:lnTo>
                    <a:pt x="1396123" y="1136535"/>
                  </a:lnTo>
                  <a:lnTo>
                    <a:pt x="1394968" y="1141615"/>
                  </a:lnTo>
                  <a:lnTo>
                    <a:pt x="1392669" y="1147965"/>
                  </a:lnTo>
                  <a:lnTo>
                    <a:pt x="1385760" y="1178445"/>
                  </a:lnTo>
                  <a:lnTo>
                    <a:pt x="1386916" y="1178445"/>
                  </a:lnTo>
                  <a:lnTo>
                    <a:pt x="1386916" y="1179715"/>
                  </a:lnTo>
                  <a:lnTo>
                    <a:pt x="1385760" y="1184833"/>
                  </a:lnTo>
                  <a:lnTo>
                    <a:pt x="1385760" y="1386725"/>
                  </a:lnTo>
                  <a:lnTo>
                    <a:pt x="1385062" y="1387995"/>
                  </a:lnTo>
                  <a:lnTo>
                    <a:pt x="1382204" y="1390535"/>
                  </a:lnTo>
                  <a:lnTo>
                    <a:pt x="1380363" y="1391805"/>
                  </a:lnTo>
                  <a:lnTo>
                    <a:pt x="1382661" y="1389265"/>
                  </a:lnTo>
                  <a:lnTo>
                    <a:pt x="1385062" y="1385455"/>
                  </a:lnTo>
                  <a:lnTo>
                    <a:pt x="1385760" y="1386725"/>
                  </a:lnTo>
                  <a:lnTo>
                    <a:pt x="1385760" y="1184833"/>
                  </a:lnTo>
                  <a:lnTo>
                    <a:pt x="1384617" y="1189875"/>
                  </a:lnTo>
                  <a:lnTo>
                    <a:pt x="1382318" y="1196225"/>
                  </a:lnTo>
                  <a:lnTo>
                    <a:pt x="1382318" y="1198765"/>
                  </a:lnTo>
                  <a:lnTo>
                    <a:pt x="1383461" y="1198765"/>
                  </a:lnTo>
                  <a:lnTo>
                    <a:pt x="1382318" y="1201305"/>
                  </a:lnTo>
                  <a:lnTo>
                    <a:pt x="1382318" y="1203845"/>
                  </a:lnTo>
                  <a:lnTo>
                    <a:pt x="1381163" y="1206385"/>
                  </a:lnTo>
                  <a:lnTo>
                    <a:pt x="1374254" y="1252105"/>
                  </a:lnTo>
                  <a:lnTo>
                    <a:pt x="1370799" y="1276235"/>
                  </a:lnTo>
                  <a:lnTo>
                    <a:pt x="1367358" y="1301635"/>
                  </a:lnTo>
                  <a:lnTo>
                    <a:pt x="1367358" y="1307985"/>
                  </a:lnTo>
                  <a:lnTo>
                    <a:pt x="1366202" y="1316875"/>
                  </a:lnTo>
                  <a:lnTo>
                    <a:pt x="1365046" y="1323225"/>
                  </a:lnTo>
                  <a:lnTo>
                    <a:pt x="1363141" y="1330845"/>
                  </a:lnTo>
                  <a:lnTo>
                    <a:pt x="1361020" y="1339735"/>
                  </a:lnTo>
                  <a:lnTo>
                    <a:pt x="1356995" y="1354975"/>
                  </a:lnTo>
                  <a:lnTo>
                    <a:pt x="1359204" y="1358785"/>
                  </a:lnTo>
                  <a:lnTo>
                    <a:pt x="1360017" y="1367675"/>
                  </a:lnTo>
                  <a:lnTo>
                    <a:pt x="1361046" y="1374025"/>
                  </a:lnTo>
                  <a:lnTo>
                    <a:pt x="1363903" y="1376565"/>
                  </a:lnTo>
                  <a:lnTo>
                    <a:pt x="1362748" y="1382915"/>
                  </a:lnTo>
                  <a:lnTo>
                    <a:pt x="1359293" y="1391805"/>
                  </a:lnTo>
                  <a:lnTo>
                    <a:pt x="1362951" y="1395615"/>
                  </a:lnTo>
                  <a:lnTo>
                    <a:pt x="1364907" y="1400695"/>
                  </a:lnTo>
                  <a:lnTo>
                    <a:pt x="1365783" y="1408315"/>
                  </a:lnTo>
                  <a:lnTo>
                    <a:pt x="1365046" y="1419745"/>
                  </a:lnTo>
                  <a:lnTo>
                    <a:pt x="1363903" y="1427365"/>
                  </a:lnTo>
                  <a:lnTo>
                    <a:pt x="1359293" y="1437525"/>
                  </a:lnTo>
                  <a:lnTo>
                    <a:pt x="1360449" y="1440065"/>
                  </a:lnTo>
                  <a:lnTo>
                    <a:pt x="1360449" y="1443875"/>
                  </a:lnTo>
                  <a:lnTo>
                    <a:pt x="1365046" y="1431175"/>
                  </a:lnTo>
                  <a:lnTo>
                    <a:pt x="1366202" y="1434985"/>
                  </a:lnTo>
                  <a:lnTo>
                    <a:pt x="1367256" y="1431175"/>
                  </a:lnTo>
                  <a:lnTo>
                    <a:pt x="1369021" y="1424825"/>
                  </a:lnTo>
                  <a:lnTo>
                    <a:pt x="1371727" y="1414665"/>
                  </a:lnTo>
                  <a:lnTo>
                    <a:pt x="1374317" y="1403235"/>
                  </a:lnTo>
                  <a:lnTo>
                    <a:pt x="1376845" y="1393075"/>
                  </a:lnTo>
                  <a:lnTo>
                    <a:pt x="1377518" y="1390535"/>
                  </a:lnTo>
                  <a:lnTo>
                    <a:pt x="1378038" y="1387995"/>
                  </a:lnTo>
                  <a:lnTo>
                    <a:pt x="1378572" y="1385455"/>
                  </a:lnTo>
                  <a:lnTo>
                    <a:pt x="1379270" y="1386725"/>
                  </a:lnTo>
                  <a:lnTo>
                    <a:pt x="1380159" y="1386725"/>
                  </a:lnTo>
                  <a:lnTo>
                    <a:pt x="1382141" y="1385557"/>
                  </a:lnTo>
                  <a:lnTo>
                    <a:pt x="1383461" y="1382915"/>
                  </a:lnTo>
                  <a:lnTo>
                    <a:pt x="1383461" y="1386725"/>
                  </a:lnTo>
                  <a:lnTo>
                    <a:pt x="1381163" y="1389265"/>
                  </a:lnTo>
                  <a:lnTo>
                    <a:pt x="1378864" y="1393075"/>
                  </a:lnTo>
                  <a:lnTo>
                    <a:pt x="1376553" y="1395615"/>
                  </a:lnTo>
                  <a:lnTo>
                    <a:pt x="1377378" y="1395615"/>
                  </a:lnTo>
                  <a:lnTo>
                    <a:pt x="1378635" y="1394345"/>
                  </a:lnTo>
                  <a:lnTo>
                    <a:pt x="1379969" y="1393075"/>
                  </a:lnTo>
                  <a:lnTo>
                    <a:pt x="1379042" y="1394345"/>
                  </a:lnTo>
                  <a:lnTo>
                    <a:pt x="1378470" y="1395615"/>
                  </a:lnTo>
                  <a:lnTo>
                    <a:pt x="1378864" y="1395615"/>
                  </a:lnTo>
                  <a:lnTo>
                    <a:pt x="1380972" y="1393075"/>
                  </a:lnTo>
                  <a:lnTo>
                    <a:pt x="1377543" y="1399425"/>
                  </a:lnTo>
                  <a:lnTo>
                    <a:pt x="1376273" y="1403235"/>
                  </a:lnTo>
                  <a:lnTo>
                    <a:pt x="1377683" y="1403235"/>
                  </a:lnTo>
                  <a:lnTo>
                    <a:pt x="1382318" y="1400695"/>
                  </a:lnTo>
                  <a:lnTo>
                    <a:pt x="1380007" y="1403235"/>
                  </a:lnTo>
                  <a:lnTo>
                    <a:pt x="1375410" y="1407045"/>
                  </a:lnTo>
                  <a:lnTo>
                    <a:pt x="1374254" y="1410855"/>
                  </a:lnTo>
                  <a:lnTo>
                    <a:pt x="1375410" y="1410855"/>
                  </a:lnTo>
                  <a:lnTo>
                    <a:pt x="1377708" y="1408315"/>
                  </a:lnTo>
                  <a:lnTo>
                    <a:pt x="1378864" y="1407045"/>
                  </a:lnTo>
                  <a:lnTo>
                    <a:pt x="1376565" y="1410855"/>
                  </a:lnTo>
                  <a:lnTo>
                    <a:pt x="1377708" y="1410855"/>
                  </a:lnTo>
                  <a:lnTo>
                    <a:pt x="1380007" y="1408315"/>
                  </a:lnTo>
                  <a:lnTo>
                    <a:pt x="1381848" y="1407045"/>
                  </a:lnTo>
                  <a:lnTo>
                    <a:pt x="1385531" y="1404505"/>
                  </a:lnTo>
                  <a:lnTo>
                    <a:pt x="1389214" y="1401965"/>
                  </a:lnTo>
                  <a:lnTo>
                    <a:pt x="1390370" y="1400695"/>
                  </a:lnTo>
                  <a:lnTo>
                    <a:pt x="1391513" y="1399425"/>
                  </a:lnTo>
                  <a:lnTo>
                    <a:pt x="1397139" y="1393075"/>
                  </a:lnTo>
                  <a:lnTo>
                    <a:pt x="1398257" y="1391805"/>
                  </a:lnTo>
                  <a:lnTo>
                    <a:pt x="1403870" y="1385455"/>
                  </a:lnTo>
                  <a:lnTo>
                    <a:pt x="1405940" y="1382915"/>
                  </a:lnTo>
                  <a:lnTo>
                    <a:pt x="1415249" y="1371485"/>
                  </a:lnTo>
                  <a:lnTo>
                    <a:pt x="1425994" y="1356245"/>
                  </a:lnTo>
                  <a:lnTo>
                    <a:pt x="1436395" y="1342275"/>
                  </a:lnTo>
                  <a:lnTo>
                    <a:pt x="1434096" y="1342275"/>
                  </a:lnTo>
                  <a:lnTo>
                    <a:pt x="1435252" y="1339735"/>
                  </a:lnTo>
                  <a:lnTo>
                    <a:pt x="1436624" y="1335925"/>
                  </a:lnTo>
                  <a:lnTo>
                    <a:pt x="1437551" y="1333385"/>
                  </a:lnTo>
                  <a:lnTo>
                    <a:pt x="1443304" y="1330845"/>
                  </a:lnTo>
                  <a:lnTo>
                    <a:pt x="1445602" y="1325765"/>
                  </a:lnTo>
                  <a:lnTo>
                    <a:pt x="1444459" y="1324495"/>
                  </a:lnTo>
                  <a:lnTo>
                    <a:pt x="1447901" y="1320685"/>
                  </a:lnTo>
                  <a:lnTo>
                    <a:pt x="1450213" y="1316875"/>
                  </a:lnTo>
                  <a:lnTo>
                    <a:pt x="1453654" y="1313065"/>
                  </a:lnTo>
                  <a:lnTo>
                    <a:pt x="1467472" y="1288935"/>
                  </a:lnTo>
                  <a:lnTo>
                    <a:pt x="1466316" y="1288935"/>
                  </a:lnTo>
                  <a:lnTo>
                    <a:pt x="1466316" y="1287665"/>
                  </a:lnTo>
                  <a:lnTo>
                    <a:pt x="1467472" y="1283855"/>
                  </a:lnTo>
                  <a:lnTo>
                    <a:pt x="1474368" y="1274965"/>
                  </a:lnTo>
                  <a:lnTo>
                    <a:pt x="1475524" y="1272425"/>
                  </a:lnTo>
                  <a:lnTo>
                    <a:pt x="1475524" y="1271155"/>
                  </a:lnTo>
                  <a:lnTo>
                    <a:pt x="1477822" y="1268615"/>
                  </a:lnTo>
                  <a:lnTo>
                    <a:pt x="1478978" y="1266075"/>
                  </a:lnTo>
                  <a:lnTo>
                    <a:pt x="1487424" y="1247025"/>
                  </a:lnTo>
                  <a:lnTo>
                    <a:pt x="1495666" y="1227975"/>
                  </a:lnTo>
                  <a:lnTo>
                    <a:pt x="1503895" y="1207655"/>
                  </a:lnTo>
                  <a:lnTo>
                    <a:pt x="1512354" y="1187335"/>
                  </a:lnTo>
                  <a:lnTo>
                    <a:pt x="1514652" y="1182255"/>
                  </a:lnTo>
                  <a:lnTo>
                    <a:pt x="1515795" y="1174635"/>
                  </a:lnTo>
                  <a:lnTo>
                    <a:pt x="1518107" y="1169555"/>
                  </a:lnTo>
                  <a:lnTo>
                    <a:pt x="1521231" y="1163205"/>
                  </a:lnTo>
                  <a:lnTo>
                    <a:pt x="1528787" y="1150505"/>
                  </a:lnTo>
                  <a:lnTo>
                    <a:pt x="1531912" y="1144155"/>
                  </a:lnTo>
                  <a:lnTo>
                    <a:pt x="1530400" y="1140345"/>
                  </a:lnTo>
                  <a:lnTo>
                    <a:pt x="1531048" y="1133995"/>
                  </a:lnTo>
                  <a:lnTo>
                    <a:pt x="1531264" y="1126375"/>
                  </a:lnTo>
                  <a:lnTo>
                    <a:pt x="1528457" y="1125105"/>
                  </a:lnTo>
                  <a:lnTo>
                    <a:pt x="1530756" y="1120025"/>
                  </a:lnTo>
                  <a:lnTo>
                    <a:pt x="1535366" y="1112405"/>
                  </a:lnTo>
                  <a:lnTo>
                    <a:pt x="1533067" y="1109865"/>
                  </a:lnTo>
                  <a:lnTo>
                    <a:pt x="1531912" y="1107325"/>
                  </a:lnTo>
                  <a:lnTo>
                    <a:pt x="1531912" y="1098435"/>
                  </a:lnTo>
                  <a:lnTo>
                    <a:pt x="1533067" y="1092085"/>
                  </a:lnTo>
                  <a:lnTo>
                    <a:pt x="1539963" y="1084465"/>
                  </a:lnTo>
                  <a:lnTo>
                    <a:pt x="1542262" y="1080655"/>
                  </a:lnTo>
                  <a:lnTo>
                    <a:pt x="1546872" y="1076845"/>
                  </a:lnTo>
                  <a:lnTo>
                    <a:pt x="1551470" y="1075575"/>
                  </a:lnTo>
                  <a:lnTo>
                    <a:pt x="1556080" y="1073035"/>
                  </a:lnTo>
                  <a:lnTo>
                    <a:pt x="1560677" y="1071765"/>
                  </a:lnTo>
                  <a:lnTo>
                    <a:pt x="1562976" y="1069225"/>
                  </a:lnTo>
                  <a:close/>
                </a:path>
                <a:path w="2433320" h="3347720">
                  <a:moveTo>
                    <a:pt x="1656194" y="1224610"/>
                  </a:moveTo>
                  <a:lnTo>
                    <a:pt x="1655038" y="1211910"/>
                  </a:lnTo>
                  <a:lnTo>
                    <a:pt x="1655038" y="1224610"/>
                  </a:lnTo>
                  <a:lnTo>
                    <a:pt x="1656194" y="1224610"/>
                  </a:lnTo>
                  <a:close/>
                </a:path>
                <a:path w="2433320" h="3347720">
                  <a:moveTo>
                    <a:pt x="1673453" y="1250010"/>
                  </a:moveTo>
                  <a:lnTo>
                    <a:pt x="1672297" y="1250010"/>
                  </a:lnTo>
                  <a:lnTo>
                    <a:pt x="1669999" y="1262710"/>
                  </a:lnTo>
                  <a:lnTo>
                    <a:pt x="1668856" y="1262710"/>
                  </a:lnTo>
                  <a:lnTo>
                    <a:pt x="1670824" y="1250010"/>
                  </a:lnTo>
                  <a:lnTo>
                    <a:pt x="1671726" y="1250010"/>
                  </a:lnTo>
                  <a:lnTo>
                    <a:pt x="1671764" y="1237310"/>
                  </a:lnTo>
                  <a:lnTo>
                    <a:pt x="1671154" y="1237310"/>
                  </a:lnTo>
                  <a:lnTo>
                    <a:pt x="1666544" y="1211910"/>
                  </a:lnTo>
                  <a:lnTo>
                    <a:pt x="1664246" y="1224610"/>
                  </a:lnTo>
                  <a:lnTo>
                    <a:pt x="1663103" y="1237310"/>
                  </a:lnTo>
                  <a:lnTo>
                    <a:pt x="1658493" y="1237310"/>
                  </a:lnTo>
                  <a:lnTo>
                    <a:pt x="1658251" y="1236002"/>
                  </a:lnTo>
                  <a:lnTo>
                    <a:pt x="1658226" y="1235570"/>
                  </a:lnTo>
                  <a:lnTo>
                    <a:pt x="1658226" y="1235900"/>
                  </a:lnTo>
                  <a:lnTo>
                    <a:pt x="1657057" y="1229448"/>
                  </a:lnTo>
                  <a:lnTo>
                    <a:pt x="1657769" y="1231480"/>
                  </a:lnTo>
                  <a:lnTo>
                    <a:pt x="1658226" y="1235900"/>
                  </a:lnTo>
                  <a:lnTo>
                    <a:pt x="1658226" y="1235570"/>
                  </a:lnTo>
                  <a:lnTo>
                    <a:pt x="1658112" y="1233601"/>
                  </a:lnTo>
                  <a:lnTo>
                    <a:pt x="1657845" y="1230985"/>
                  </a:lnTo>
                  <a:lnTo>
                    <a:pt x="1657350" y="1227455"/>
                  </a:lnTo>
                  <a:lnTo>
                    <a:pt x="1656702" y="1227455"/>
                  </a:lnTo>
                  <a:lnTo>
                    <a:pt x="1656194" y="1224610"/>
                  </a:lnTo>
                  <a:lnTo>
                    <a:pt x="1656194" y="1237310"/>
                  </a:lnTo>
                  <a:lnTo>
                    <a:pt x="1655038" y="1224610"/>
                  </a:lnTo>
                  <a:lnTo>
                    <a:pt x="1652181" y="1224610"/>
                  </a:lnTo>
                  <a:lnTo>
                    <a:pt x="1652041" y="1223238"/>
                  </a:lnTo>
                  <a:lnTo>
                    <a:pt x="1652587" y="1223746"/>
                  </a:lnTo>
                  <a:lnTo>
                    <a:pt x="1652739" y="1223772"/>
                  </a:lnTo>
                  <a:lnTo>
                    <a:pt x="1652739" y="1220546"/>
                  </a:lnTo>
                  <a:lnTo>
                    <a:pt x="1651749" y="1220381"/>
                  </a:lnTo>
                  <a:lnTo>
                    <a:pt x="1650898" y="1211910"/>
                  </a:lnTo>
                  <a:lnTo>
                    <a:pt x="1648142" y="1211910"/>
                  </a:lnTo>
                  <a:lnTo>
                    <a:pt x="1645831" y="1199210"/>
                  </a:lnTo>
                  <a:lnTo>
                    <a:pt x="1651596" y="1186510"/>
                  </a:lnTo>
                  <a:lnTo>
                    <a:pt x="1653895" y="1186510"/>
                  </a:lnTo>
                  <a:lnTo>
                    <a:pt x="1659648" y="1173810"/>
                  </a:lnTo>
                  <a:lnTo>
                    <a:pt x="1653895" y="1173810"/>
                  </a:lnTo>
                  <a:lnTo>
                    <a:pt x="1637347" y="1199210"/>
                  </a:lnTo>
                  <a:lnTo>
                    <a:pt x="1605991" y="1250010"/>
                  </a:lnTo>
                  <a:lnTo>
                    <a:pt x="1589455" y="1275410"/>
                  </a:lnTo>
                  <a:lnTo>
                    <a:pt x="1585048" y="1288110"/>
                  </a:lnTo>
                  <a:lnTo>
                    <a:pt x="1577505" y="1300810"/>
                  </a:lnTo>
                  <a:lnTo>
                    <a:pt x="1567599" y="1313510"/>
                  </a:lnTo>
                  <a:lnTo>
                    <a:pt x="1556080" y="1326210"/>
                  </a:lnTo>
                  <a:lnTo>
                    <a:pt x="1543773" y="1351610"/>
                  </a:lnTo>
                  <a:lnTo>
                    <a:pt x="1531912" y="1364310"/>
                  </a:lnTo>
                  <a:lnTo>
                    <a:pt x="1521764" y="1377010"/>
                  </a:lnTo>
                  <a:lnTo>
                    <a:pt x="1515656" y="1377010"/>
                  </a:lnTo>
                  <a:lnTo>
                    <a:pt x="1518069" y="1364310"/>
                  </a:lnTo>
                  <a:lnTo>
                    <a:pt x="1522933" y="1351610"/>
                  </a:lnTo>
                  <a:lnTo>
                    <a:pt x="1527911" y="1338910"/>
                  </a:lnTo>
                  <a:lnTo>
                    <a:pt x="1533067" y="1326210"/>
                  </a:lnTo>
                  <a:lnTo>
                    <a:pt x="1536192" y="1313510"/>
                  </a:lnTo>
                  <a:lnTo>
                    <a:pt x="1541691" y="1300810"/>
                  </a:lnTo>
                  <a:lnTo>
                    <a:pt x="1548917" y="1275410"/>
                  </a:lnTo>
                  <a:lnTo>
                    <a:pt x="1557223" y="1250010"/>
                  </a:lnTo>
                  <a:lnTo>
                    <a:pt x="1574495" y="1199210"/>
                  </a:lnTo>
                  <a:lnTo>
                    <a:pt x="1578394" y="1199210"/>
                  </a:lnTo>
                  <a:lnTo>
                    <a:pt x="1581543" y="1186510"/>
                  </a:lnTo>
                  <a:lnTo>
                    <a:pt x="1584032" y="1173810"/>
                  </a:lnTo>
                  <a:lnTo>
                    <a:pt x="1586001" y="1173810"/>
                  </a:lnTo>
                  <a:lnTo>
                    <a:pt x="1587144" y="1161110"/>
                  </a:lnTo>
                  <a:lnTo>
                    <a:pt x="1590294" y="1148410"/>
                  </a:lnTo>
                  <a:lnTo>
                    <a:pt x="1592465" y="1135710"/>
                  </a:lnTo>
                  <a:lnTo>
                    <a:pt x="1593138" y="1123010"/>
                  </a:lnTo>
                  <a:lnTo>
                    <a:pt x="1591754" y="1110310"/>
                  </a:lnTo>
                  <a:lnTo>
                    <a:pt x="1582547" y="1084910"/>
                  </a:lnTo>
                  <a:lnTo>
                    <a:pt x="1583690" y="1097610"/>
                  </a:lnTo>
                  <a:lnTo>
                    <a:pt x="1581391" y="1097610"/>
                  </a:lnTo>
                  <a:lnTo>
                    <a:pt x="1580248" y="1084910"/>
                  </a:lnTo>
                  <a:lnTo>
                    <a:pt x="1565287" y="1084910"/>
                  </a:lnTo>
                  <a:lnTo>
                    <a:pt x="1566430" y="1097610"/>
                  </a:lnTo>
                  <a:lnTo>
                    <a:pt x="1564132" y="1097610"/>
                  </a:lnTo>
                  <a:lnTo>
                    <a:pt x="1562976" y="1084910"/>
                  </a:lnTo>
                  <a:lnTo>
                    <a:pt x="1559534" y="1084910"/>
                  </a:lnTo>
                  <a:lnTo>
                    <a:pt x="1558378" y="1084910"/>
                  </a:lnTo>
                  <a:lnTo>
                    <a:pt x="1557223" y="1084910"/>
                  </a:lnTo>
                  <a:lnTo>
                    <a:pt x="1556080" y="1097610"/>
                  </a:lnTo>
                  <a:lnTo>
                    <a:pt x="1552625" y="1097610"/>
                  </a:lnTo>
                  <a:lnTo>
                    <a:pt x="1552625" y="1110310"/>
                  </a:lnTo>
                  <a:lnTo>
                    <a:pt x="1554924" y="1110310"/>
                  </a:lnTo>
                  <a:lnTo>
                    <a:pt x="1554924" y="1123010"/>
                  </a:lnTo>
                  <a:lnTo>
                    <a:pt x="1552524" y="1135710"/>
                  </a:lnTo>
                  <a:lnTo>
                    <a:pt x="1550327" y="1135710"/>
                  </a:lnTo>
                  <a:lnTo>
                    <a:pt x="1548130" y="1148410"/>
                  </a:lnTo>
                  <a:lnTo>
                    <a:pt x="1548015" y="1161110"/>
                  </a:lnTo>
                  <a:lnTo>
                    <a:pt x="1546872" y="1161110"/>
                  </a:lnTo>
                  <a:lnTo>
                    <a:pt x="1547926" y="1149502"/>
                  </a:lnTo>
                  <a:lnTo>
                    <a:pt x="1545717" y="1161110"/>
                  </a:lnTo>
                  <a:lnTo>
                    <a:pt x="1543418" y="1161110"/>
                  </a:lnTo>
                  <a:lnTo>
                    <a:pt x="1542262" y="1173810"/>
                  </a:lnTo>
                  <a:lnTo>
                    <a:pt x="1543418" y="1173810"/>
                  </a:lnTo>
                  <a:lnTo>
                    <a:pt x="1538820" y="1186510"/>
                  </a:lnTo>
                  <a:lnTo>
                    <a:pt x="1536509" y="1186510"/>
                  </a:lnTo>
                  <a:lnTo>
                    <a:pt x="1534109" y="1199210"/>
                  </a:lnTo>
                  <a:lnTo>
                    <a:pt x="1529715" y="1211910"/>
                  </a:lnTo>
                  <a:lnTo>
                    <a:pt x="1527314" y="1224610"/>
                  </a:lnTo>
                  <a:lnTo>
                    <a:pt x="1525003" y="1224610"/>
                  </a:lnTo>
                  <a:lnTo>
                    <a:pt x="1520405" y="1250010"/>
                  </a:lnTo>
                  <a:lnTo>
                    <a:pt x="1515033" y="1262710"/>
                  </a:lnTo>
                  <a:lnTo>
                    <a:pt x="1509331" y="1288110"/>
                  </a:lnTo>
                  <a:lnTo>
                    <a:pt x="1503413" y="1313510"/>
                  </a:lnTo>
                  <a:lnTo>
                    <a:pt x="1497393" y="1338910"/>
                  </a:lnTo>
                  <a:lnTo>
                    <a:pt x="1492783" y="1364310"/>
                  </a:lnTo>
                  <a:lnTo>
                    <a:pt x="1490497" y="1364310"/>
                  </a:lnTo>
                  <a:lnTo>
                    <a:pt x="1487462" y="1377010"/>
                  </a:lnTo>
                  <a:lnTo>
                    <a:pt x="1484210" y="1377010"/>
                  </a:lnTo>
                  <a:lnTo>
                    <a:pt x="1481277" y="1389710"/>
                  </a:lnTo>
                  <a:lnTo>
                    <a:pt x="1483144" y="1389710"/>
                  </a:lnTo>
                  <a:lnTo>
                    <a:pt x="1483296" y="1402410"/>
                  </a:lnTo>
                  <a:lnTo>
                    <a:pt x="1483868" y="1402410"/>
                  </a:lnTo>
                  <a:lnTo>
                    <a:pt x="1487030" y="1415110"/>
                  </a:lnTo>
                  <a:lnTo>
                    <a:pt x="1483931" y="1415110"/>
                  </a:lnTo>
                  <a:lnTo>
                    <a:pt x="1482953" y="1427810"/>
                  </a:lnTo>
                  <a:lnTo>
                    <a:pt x="1477822" y="1427810"/>
                  </a:lnTo>
                  <a:lnTo>
                    <a:pt x="1469771" y="1440510"/>
                  </a:lnTo>
                  <a:lnTo>
                    <a:pt x="1484731" y="1440510"/>
                  </a:lnTo>
                  <a:lnTo>
                    <a:pt x="1478686" y="1453210"/>
                  </a:lnTo>
                  <a:lnTo>
                    <a:pt x="1483766" y="1453210"/>
                  </a:lnTo>
                  <a:lnTo>
                    <a:pt x="1481340" y="1465910"/>
                  </a:lnTo>
                  <a:lnTo>
                    <a:pt x="1477822" y="1465910"/>
                  </a:lnTo>
                  <a:lnTo>
                    <a:pt x="1477822" y="1478610"/>
                  </a:lnTo>
                  <a:lnTo>
                    <a:pt x="1483575" y="1465910"/>
                  </a:lnTo>
                  <a:lnTo>
                    <a:pt x="1485417" y="1465910"/>
                  </a:lnTo>
                  <a:lnTo>
                    <a:pt x="1487055" y="1453210"/>
                  </a:lnTo>
                  <a:lnTo>
                    <a:pt x="1488808" y="1453210"/>
                  </a:lnTo>
                  <a:lnTo>
                    <a:pt x="1506601" y="1440510"/>
                  </a:lnTo>
                  <a:lnTo>
                    <a:pt x="1521333" y="1440510"/>
                  </a:lnTo>
                  <a:lnTo>
                    <a:pt x="1533740" y="1427810"/>
                  </a:lnTo>
                  <a:lnTo>
                    <a:pt x="1544574" y="1415110"/>
                  </a:lnTo>
                  <a:lnTo>
                    <a:pt x="1542262" y="1415110"/>
                  </a:lnTo>
                  <a:lnTo>
                    <a:pt x="1543418" y="1402410"/>
                  </a:lnTo>
                  <a:lnTo>
                    <a:pt x="1551470" y="1402410"/>
                  </a:lnTo>
                  <a:lnTo>
                    <a:pt x="1553781" y="1389710"/>
                  </a:lnTo>
                  <a:lnTo>
                    <a:pt x="1562976" y="1389710"/>
                  </a:lnTo>
                  <a:lnTo>
                    <a:pt x="1566608" y="1377010"/>
                  </a:lnTo>
                  <a:lnTo>
                    <a:pt x="1574304" y="1364310"/>
                  </a:lnTo>
                  <a:lnTo>
                    <a:pt x="1576793" y="1364310"/>
                  </a:lnTo>
                  <a:lnTo>
                    <a:pt x="1581391" y="1351610"/>
                  </a:lnTo>
                  <a:lnTo>
                    <a:pt x="1587144" y="1351610"/>
                  </a:lnTo>
                  <a:lnTo>
                    <a:pt x="1589455" y="1338910"/>
                  </a:lnTo>
                  <a:lnTo>
                    <a:pt x="1598739" y="1326210"/>
                  </a:lnTo>
                  <a:lnTo>
                    <a:pt x="1607718" y="1313510"/>
                  </a:lnTo>
                  <a:lnTo>
                    <a:pt x="1616468" y="1300810"/>
                  </a:lnTo>
                  <a:lnTo>
                    <a:pt x="1625117" y="1275410"/>
                  </a:lnTo>
                  <a:lnTo>
                    <a:pt x="1627428" y="1275410"/>
                  </a:lnTo>
                  <a:lnTo>
                    <a:pt x="1629727" y="1262710"/>
                  </a:lnTo>
                  <a:lnTo>
                    <a:pt x="1633931" y="1262710"/>
                  </a:lnTo>
                  <a:lnTo>
                    <a:pt x="1636903" y="1250010"/>
                  </a:lnTo>
                  <a:lnTo>
                    <a:pt x="1639938" y="1250010"/>
                  </a:lnTo>
                  <a:lnTo>
                    <a:pt x="1637982" y="1262710"/>
                  </a:lnTo>
                  <a:lnTo>
                    <a:pt x="1635201" y="1275410"/>
                  </a:lnTo>
                  <a:lnTo>
                    <a:pt x="1631670" y="1275410"/>
                  </a:lnTo>
                  <a:lnTo>
                    <a:pt x="1627428" y="1288110"/>
                  </a:lnTo>
                  <a:lnTo>
                    <a:pt x="1620126" y="1300810"/>
                  </a:lnTo>
                  <a:lnTo>
                    <a:pt x="1612176" y="1326210"/>
                  </a:lnTo>
                  <a:lnTo>
                    <a:pt x="1603794" y="1338910"/>
                  </a:lnTo>
                  <a:lnTo>
                    <a:pt x="1595208" y="1351610"/>
                  </a:lnTo>
                  <a:lnTo>
                    <a:pt x="1596351" y="1351610"/>
                  </a:lnTo>
                  <a:lnTo>
                    <a:pt x="1591856" y="1364310"/>
                  </a:lnTo>
                  <a:lnTo>
                    <a:pt x="1582432" y="1377010"/>
                  </a:lnTo>
                  <a:lnTo>
                    <a:pt x="1577936" y="1389710"/>
                  </a:lnTo>
                  <a:lnTo>
                    <a:pt x="1574774" y="1389710"/>
                  </a:lnTo>
                  <a:lnTo>
                    <a:pt x="1566151" y="1402410"/>
                  </a:lnTo>
                  <a:lnTo>
                    <a:pt x="1561833" y="1415110"/>
                  </a:lnTo>
                  <a:lnTo>
                    <a:pt x="1554911" y="1427810"/>
                  </a:lnTo>
                  <a:lnTo>
                    <a:pt x="1547876" y="1440510"/>
                  </a:lnTo>
                  <a:lnTo>
                    <a:pt x="1540637" y="1453210"/>
                  </a:lnTo>
                  <a:lnTo>
                    <a:pt x="1533067" y="1465910"/>
                  </a:lnTo>
                  <a:lnTo>
                    <a:pt x="1530083" y="1465910"/>
                  </a:lnTo>
                  <a:lnTo>
                    <a:pt x="1526451" y="1478610"/>
                  </a:lnTo>
                  <a:lnTo>
                    <a:pt x="1522387" y="1478610"/>
                  </a:lnTo>
                  <a:lnTo>
                    <a:pt x="1518107" y="1491310"/>
                  </a:lnTo>
                  <a:lnTo>
                    <a:pt x="1515795" y="1491310"/>
                  </a:lnTo>
                  <a:lnTo>
                    <a:pt x="1515795" y="1504010"/>
                  </a:lnTo>
                  <a:lnTo>
                    <a:pt x="1511198" y="1504010"/>
                  </a:lnTo>
                  <a:lnTo>
                    <a:pt x="1508899" y="1516710"/>
                  </a:lnTo>
                  <a:lnTo>
                    <a:pt x="1499438" y="1529410"/>
                  </a:lnTo>
                  <a:lnTo>
                    <a:pt x="1490192" y="1554810"/>
                  </a:lnTo>
                  <a:lnTo>
                    <a:pt x="1481391" y="1567510"/>
                  </a:lnTo>
                  <a:lnTo>
                    <a:pt x="1473225" y="1592910"/>
                  </a:lnTo>
                  <a:lnTo>
                    <a:pt x="1464957" y="1605610"/>
                  </a:lnTo>
                  <a:lnTo>
                    <a:pt x="1449273" y="1656410"/>
                  </a:lnTo>
                  <a:lnTo>
                    <a:pt x="1441005" y="1669110"/>
                  </a:lnTo>
                  <a:lnTo>
                    <a:pt x="1434528" y="1694510"/>
                  </a:lnTo>
                  <a:lnTo>
                    <a:pt x="1431124" y="1707210"/>
                  </a:lnTo>
                  <a:lnTo>
                    <a:pt x="1427187" y="1707210"/>
                  </a:lnTo>
                  <a:lnTo>
                    <a:pt x="1420393" y="1719910"/>
                  </a:lnTo>
                  <a:lnTo>
                    <a:pt x="1412519" y="1732610"/>
                  </a:lnTo>
                  <a:lnTo>
                    <a:pt x="1404213" y="1745310"/>
                  </a:lnTo>
                  <a:lnTo>
                    <a:pt x="1396123" y="1758010"/>
                  </a:lnTo>
                  <a:lnTo>
                    <a:pt x="1398422" y="1758010"/>
                  </a:lnTo>
                  <a:lnTo>
                    <a:pt x="1393825" y="1770710"/>
                  </a:lnTo>
                  <a:lnTo>
                    <a:pt x="1384617" y="1783410"/>
                  </a:lnTo>
                  <a:lnTo>
                    <a:pt x="1378864" y="1796110"/>
                  </a:lnTo>
                  <a:lnTo>
                    <a:pt x="1375803" y="1796110"/>
                  </a:lnTo>
                  <a:lnTo>
                    <a:pt x="1367929" y="1808810"/>
                  </a:lnTo>
                  <a:lnTo>
                    <a:pt x="1359293" y="1808810"/>
                  </a:lnTo>
                  <a:lnTo>
                    <a:pt x="1358150" y="1821510"/>
                  </a:lnTo>
                  <a:lnTo>
                    <a:pt x="1352397" y="1821510"/>
                  </a:lnTo>
                  <a:lnTo>
                    <a:pt x="1347533" y="1834210"/>
                  </a:lnTo>
                  <a:lnTo>
                    <a:pt x="1332649" y="1834210"/>
                  </a:lnTo>
                  <a:lnTo>
                    <a:pt x="1321320" y="1846910"/>
                  </a:lnTo>
                  <a:lnTo>
                    <a:pt x="1331963" y="1846910"/>
                  </a:lnTo>
                  <a:lnTo>
                    <a:pt x="1366202" y="1821510"/>
                  </a:lnTo>
                  <a:lnTo>
                    <a:pt x="1395831" y="1796110"/>
                  </a:lnTo>
                  <a:lnTo>
                    <a:pt x="1440573" y="1745310"/>
                  </a:lnTo>
                  <a:lnTo>
                    <a:pt x="1457401" y="1707210"/>
                  </a:lnTo>
                  <a:lnTo>
                    <a:pt x="1472069" y="1681810"/>
                  </a:lnTo>
                  <a:lnTo>
                    <a:pt x="1485874" y="1643710"/>
                  </a:lnTo>
                  <a:lnTo>
                    <a:pt x="1488465" y="1631010"/>
                  </a:lnTo>
                  <a:lnTo>
                    <a:pt x="1492783" y="1631010"/>
                  </a:lnTo>
                  <a:lnTo>
                    <a:pt x="1498828" y="1605610"/>
                  </a:lnTo>
                  <a:lnTo>
                    <a:pt x="1506601" y="1592910"/>
                  </a:lnTo>
                  <a:lnTo>
                    <a:pt x="1510398" y="1592910"/>
                  </a:lnTo>
                  <a:lnTo>
                    <a:pt x="1514551" y="1580210"/>
                  </a:lnTo>
                  <a:lnTo>
                    <a:pt x="1518983" y="1567510"/>
                  </a:lnTo>
                  <a:lnTo>
                    <a:pt x="1523657" y="1554810"/>
                  </a:lnTo>
                  <a:lnTo>
                    <a:pt x="1526400" y="1567510"/>
                  </a:lnTo>
                  <a:lnTo>
                    <a:pt x="1527213" y="1567510"/>
                  </a:lnTo>
                  <a:lnTo>
                    <a:pt x="1524749" y="1554810"/>
                  </a:lnTo>
                  <a:lnTo>
                    <a:pt x="1527314" y="1554810"/>
                  </a:lnTo>
                  <a:lnTo>
                    <a:pt x="1530756" y="1567510"/>
                  </a:lnTo>
                  <a:lnTo>
                    <a:pt x="1533067" y="1567510"/>
                  </a:lnTo>
                  <a:lnTo>
                    <a:pt x="1528457" y="1554810"/>
                  </a:lnTo>
                  <a:lnTo>
                    <a:pt x="1530083" y="1554810"/>
                  </a:lnTo>
                  <a:lnTo>
                    <a:pt x="1535455" y="1542402"/>
                  </a:lnTo>
                  <a:lnTo>
                    <a:pt x="1546872" y="1516710"/>
                  </a:lnTo>
                  <a:lnTo>
                    <a:pt x="1571104" y="1478610"/>
                  </a:lnTo>
                  <a:lnTo>
                    <a:pt x="1594053" y="1440510"/>
                  </a:lnTo>
                  <a:lnTo>
                    <a:pt x="1613547" y="1402410"/>
                  </a:lnTo>
                  <a:lnTo>
                    <a:pt x="1627428" y="1377010"/>
                  </a:lnTo>
                  <a:lnTo>
                    <a:pt x="1629727" y="1377010"/>
                  </a:lnTo>
                  <a:lnTo>
                    <a:pt x="1635086" y="1364310"/>
                  </a:lnTo>
                  <a:lnTo>
                    <a:pt x="1646237" y="1338910"/>
                  </a:lnTo>
                  <a:lnTo>
                    <a:pt x="1651584" y="1326210"/>
                  </a:lnTo>
                  <a:lnTo>
                    <a:pt x="1656715" y="1313510"/>
                  </a:lnTo>
                  <a:lnTo>
                    <a:pt x="1661515" y="1313510"/>
                  </a:lnTo>
                  <a:lnTo>
                    <a:pt x="1665668" y="1300810"/>
                  </a:lnTo>
                  <a:lnTo>
                    <a:pt x="1668856" y="1288110"/>
                  </a:lnTo>
                  <a:lnTo>
                    <a:pt x="1671027" y="1275410"/>
                  </a:lnTo>
                  <a:lnTo>
                    <a:pt x="1672450" y="1262710"/>
                  </a:lnTo>
                  <a:lnTo>
                    <a:pt x="1673225" y="1262710"/>
                  </a:lnTo>
                  <a:lnTo>
                    <a:pt x="1673453" y="1250010"/>
                  </a:lnTo>
                  <a:close/>
                </a:path>
                <a:path w="2433320" h="3347720">
                  <a:moveTo>
                    <a:pt x="2103843" y="1853031"/>
                  </a:moveTo>
                  <a:lnTo>
                    <a:pt x="2102688" y="1853666"/>
                  </a:lnTo>
                  <a:lnTo>
                    <a:pt x="2102116" y="1854301"/>
                  </a:lnTo>
                  <a:lnTo>
                    <a:pt x="2103069" y="1853666"/>
                  </a:lnTo>
                  <a:lnTo>
                    <a:pt x="2103843" y="1853031"/>
                  </a:lnTo>
                  <a:close/>
                </a:path>
                <a:path w="2433320" h="3347720">
                  <a:moveTo>
                    <a:pt x="2112467" y="1832711"/>
                  </a:moveTo>
                  <a:lnTo>
                    <a:pt x="2110740" y="1833346"/>
                  </a:lnTo>
                  <a:lnTo>
                    <a:pt x="2106142" y="1838426"/>
                  </a:lnTo>
                  <a:lnTo>
                    <a:pt x="2106142" y="1839696"/>
                  </a:lnTo>
                  <a:lnTo>
                    <a:pt x="2112467" y="1832711"/>
                  </a:lnTo>
                  <a:close/>
                </a:path>
                <a:path w="2433320" h="3347720">
                  <a:moveTo>
                    <a:pt x="2113318" y="1554810"/>
                  </a:moveTo>
                  <a:lnTo>
                    <a:pt x="2111019" y="1542110"/>
                  </a:lnTo>
                  <a:lnTo>
                    <a:pt x="2108784" y="1542110"/>
                  </a:lnTo>
                  <a:lnTo>
                    <a:pt x="2111895" y="1554810"/>
                  </a:lnTo>
                  <a:lnTo>
                    <a:pt x="2113318" y="1554810"/>
                  </a:lnTo>
                  <a:close/>
                </a:path>
                <a:path w="2433320" h="3347720">
                  <a:moveTo>
                    <a:pt x="2114194" y="1832076"/>
                  </a:moveTo>
                  <a:lnTo>
                    <a:pt x="2112759" y="1832394"/>
                  </a:lnTo>
                  <a:lnTo>
                    <a:pt x="2112467" y="1832711"/>
                  </a:lnTo>
                  <a:lnTo>
                    <a:pt x="2114194" y="1832076"/>
                  </a:lnTo>
                  <a:close/>
                </a:path>
                <a:path w="2433320" h="3347720">
                  <a:moveTo>
                    <a:pt x="2125421" y="1643710"/>
                  </a:moveTo>
                  <a:lnTo>
                    <a:pt x="2123059" y="1605610"/>
                  </a:lnTo>
                  <a:lnTo>
                    <a:pt x="2116620" y="1580210"/>
                  </a:lnTo>
                  <a:lnTo>
                    <a:pt x="2111895" y="1580210"/>
                  </a:lnTo>
                  <a:lnTo>
                    <a:pt x="2101532" y="1567510"/>
                  </a:lnTo>
                  <a:lnTo>
                    <a:pt x="2100389" y="1567510"/>
                  </a:lnTo>
                  <a:lnTo>
                    <a:pt x="2095779" y="1542110"/>
                  </a:lnTo>
                  <a:lnTo>
                    <a:pt x="2095487" y="1542402"/>
                  </a:lnTo>
                  <a:lnTo>
                    <a:pt x="2095639" y="1542110"/>
                  </a:lnTo>
                  <a:lnTo>
                    <a:pt x="2088883" y="1542110"/>
                  </a:lnTo>
                  <a:lnTo>
                    <a:pt x="2088883" y="1554810"/>
                  </a:lnTo>
                  <a:lnTo>
                    <a:pt x="2088883" y="1567510"/>
                  </a:lnTo>
                  <a:lnTo>
                    <a:pt x="2087727" y="1567510"/>
                  </a:lnTo>
                  <a:lnTo>
                    <a:pt x="2083130" y="1559039"/>
                  </a:lnTo>
                  <a:lnTo>
                    <a:pt x="2085428" y="1567510"/>
                  </a:lnTo>
                  <a:lnTo>
                    <a:pt x="2081225" y="1567510"/>
                  </a:lnTo>
                  <a:lnTo>
                    <a:pt x="2080310" y="1561909"/>
                  </a:lnTo>
                  <a:lnTo>
                    <a:pt x="2079675" y="1554810"/>
                  </a:lnTo>
                  <a:lnTo>
                    <a:pt x="2079396" y="1556296"/>
                  </a:lnTo>
                  <a:lnTo>
                    <a:pt x="2079155" y="1554810"/>
                  </a:lnTo>
                  <a:lnTo>
                    <a:pt x="2079675" y="1554810"/>
                  </a:lnTo>
                  <a:lnTo>
                    <a:pt x="2080818" y="1554810"/>
                  </a:lnTo>
                  <a:lnTo>
                    <a:pt x="2083130" y="1559039"/>
                  </a:lnTo>
                  <a:lnTo>
                    <a:pt x="2081974" y="1554810"/>
                  </a:lnTo>
                  <a:lnTo>
                    <a:pt x="2083130" y="1554810"/>
                  </a:lnTo>
                  <a:lnTo>
                    <a:pt x="2088883" y="1554810"/>
                  </a:lnTo>
                  <a:lnTo>
                    <a:pt x="2088883" y="1542110"/>
                  </a:lnTo>
                  <a:lnTo>
                    <a:pt x="2079523" y="1542110"/>
                  </a:lnTo>
                  <a:lnTo>
                    <a:pt x="2078634" y="1543532"/>
                  </a:lnTo>
                  <a:lnTo>
                    <a:pt x="2078634" y="1560537"/>
                  </a:lnTo>
                  <a:lnTo>
                    <a:pt x="2077377" y="1567510"/>
                  </a:lnTo>
                  <a:lnTo>
                    <a:pt x="2075903" y="1567510"/>
                  </a:lnTo>
                  <a:lnTo>
                    <a:pt x="2078443" y="1554810"/>
                  </a:lnTo>
                  <a:lnTo>
                    <a:pt x="2078634" y="1560537"/>
                  </a:lnTo>
                  <a:lnTo>
                    <a:pt x="2078634" y="1543532"/>
                  </a:lnTo>
                  <a:lnTo>
                    <a:pt x="2071560" y="1554810"/>
                  </a:lnTo>
                  <a:lnTo>
                    <a:pt x="2065858" y="1554810"/>
                  </a:lnTo>
                  <a:lnTo>
                    <a:pt x="2047887" y="1567510"/>
                  </a:lnTo>
                  <a:lnTo>
                    <a:pt x="2033358" y="1580210"/>
                  </a:lnTo>
                  <a:lnTo>
                    <a:pt x="2021852" y="1592910"/>
                  </a:lnTo>
                  <a:lnTo>
                    <a:pt x="2012924" y="1618310"/>
                  </a:lnTo>
                  <a:lnTo>
                    <a:pt x="2004733" y="1631010"/>
                  </a:lnTo>
                  <a:lnTo>
                    <a:pt x="1999983" y="1656410"/>
                  </a:lnTo>
                  <a:lnTo>
                    <a:pt x="1997392" y="1669110"/>
                  </a:lnTo>
                  <a:lnTo>
                    <a:pt x="1995665" y="1694510"/>
                  </a:lnTo>
                  <a:lnTo>
                    <a:pt x="1997964" y="1694510"/>
                  </a:lnTo>
                  <a:lnTo>
                    <a:pt x="1997430" y="1707210"/>
                  </a:lnTo>
                  <a:lnTo>
                    <a:pt x="1996236" y="1707210"/>
                  </a:lnTo>
                  <a:lnTo>
                    <a:pt x="1995055" y="1719910"/>
                  </a:lnTo>
                  <a:lnTo>
                    <a:pt x="1994522" y="1719910"/>
                  </a:lnTo>
                  <a:lnTo>
                    <a:pt x="1995665" y="1732610"/>
                  </a:lnTo>
                  <a:lnTo>
                    <a:pt x="1994585" y="1732610"/>
                  </a:lnTo>
                  <a:lnTo>
                    <a:pt x="1993074" y="1745310"/>
                  </a:lnTo>
                  <a:lnTo>
                    <a:pt x="1991131" y="1745310"/>
                  </a:lnTo>
                  <a:lnTo>
                    <a:pt x="1988769" y="1758010"/>
                  </a:lnTo>
                  <a:lnTo>
                    <a:pt x="1985556" y="1770710"/>
                  </a:lnTo>
                  <a:lnTo>
                    <a:pt x="1981288" y="1770710"/>
                  </a:lnTo>
                  <a:lnTo>
                    <a:pt x="1976145" y="1783410"/>
                  </a:lnTo>
                  <a:lnTo>
                    <a:pt x="1970354" y="1796110"/>
                  </a:lnTo>
                  <a:lnTo>
                    <a:pt x="1971497" y="1796110"/>
                  </a:lnTo>
                  <a:lnTo>
                    <a:pt x="1970354" y="1808810"/>
                  </a:lnTo>
                  <a:lnTo>
                    <a:pt x="1967560" y="1808810"/>
                  </a:lnTo>
                  <a:lnTo>
                    <a:pt x="1964448" y="1821510"/>
                  </a:lnTo>
                  <a:lnTo>
                    <a:pt x="1961121" y="1821510"/>
                  </a:lnTo>
                  <a:lnTo>
                    <a:pt x="1957692" y="1834210"/>
                  </a:lnTo>
                  <a:lnTo>
                    <a:pt x="1955393" y="1834210"/>
                  </a:lnTo>
                  <a:lnTo>
                    <a:pt x="1953094" y="1846910"/>
                  </a:lnTo>
                  <a:lnTo>
                    <a:pt x="1950783" y="1846910"/>
                  </a:lnTo>
                  <a:lnTo>
                    <a:pt x="1946478" y="1872310"/>
                  </a:lnTo>
                  <a:lnTo>
                    <a:pt x="1943887" y="1897710"/>
                  </a:lnTo>
                  <a:lnTo>
                    <a:pt x="1943023" y="1910410"/>
                  </a:lnTo>
                  <a:lnTo>
                    <a:pt x="1943887" y="1935810"/>
                  </a:lnTo>
                  <a:lnTo>
                    <a:pt x="1946021" y="1961210"/>
                  </a:lnTo>
                  <a:lnTo>
                    <a:pt x="1948916" y="1986610"/>
                  </a:lnTo>
                  <a:lnTo>
                    <a:pt x="1952459" y="1999310"/>
                  </a:lnTo>
                  <a:lnTo>
                    <a:pt x="1956536" y="2024710"/>
                  </a:lnTo>
                  <a:lnTo>
                    <a:pt x="1958936" y="2037410"/>
                  </a:lnTo>
                  <a:lnTo>
                    <a:pt x="1960994" y="2050110"/>
                  </a:lnTo>
                  <a:lnTo>
                    <a:pt x="1962848" y="2050110"/>
                  </a:lnTo>
                  <a:lnTo>
                    <a:pt x="1964601" y="2062810"/>
                  </a:lnTo>
                  <a:lnTo>
                    <a:pt x="1966976" y="2075510"/>
                  </a:lnTo>
                  <a:lnTo>
                    <a:pt x="1968906" y="2088210"/>
                  </a:lnTo>
                  <a:lnTo>
                    <a:pt x="1970417" y="2100910"/>
                  </a:lnTo>
                  <a:lnTo>
                    <a:pt x="1971497" y="2126310"/>
                  </a:lnTo>
                  <a:lnTo>
                    <a:pt x="1974951" y="2126310"/>
                  </a:lnTo>
                  <a:lnTo>
                    <a:pt x="1981860" y="2151710"/>
                  </a:lnTo>
                  <a:lnTo>
                    <a:pt x="1985314" y="2151710"/>
                  </a:lnTo>
                  <a:lnTo>
                    <a:pt x="1985022" y="2164410"/>
                  </a:lnTo>
                  <a:lnTo>
                    <a:pt x="1985314" y="2177110"/>
                  </a:lnTo>
                  <a:lnTo>
                    <a:pt x="1988769" y="2177110"/>
                  </a:lnTo>
                  <a:lnTo>
                    <a:pt x="1989912" y="2189810"/>
                  </a:lnTo>
                  <a:lnTo>
                    <a:pt x="1991067" y="2189810"/>
                  </a:lnTo>
                  <a:lnTo>
                    <a:pt x="1991855" y="2202510"/>
                  </a:lnTo>
                  <a:lnTo>
                    <a:pt x="1992337" y="2202510"/>
                  </a:lnTo>
                  <a:lnTo>
                    <a:pt x="1992198" y="2215210"/>
                  </a:lnTo>
                  <a:lnTo>
                    <a:pt x="1991106" y="2227910"/>
                  </a:lnTo>
                  <a:lnTo>
                    <a:pt x="1989912" y="2227910"/>
                  </a:lnTo>
                  <a:lnTo>
                    <a:pt x="1989886" y="2240610"/>
                  </a:lnTo>
                  <a:lnTo>
                    <a:pt x="1988185" y="2215210"/>
                  </a:lnTo>
                  <a:lnTo>
                    <a:pt x="1984159" y="2215210"/>
                  </a:lnTo>
                  <a:lnTo>
                    <a:pt x="1984159" y="2202510"/>
                  </a:lnTo>
                  <a:lnTo>
                    <a:pt x="1983003" y="2189810"/>
                  </a:lnTo>
                  <a:lnTo>
                    <a:pt x="1983003" y="2202510"/>
                  </a:lnTo>
                  <a:lnTo>
                    <a:pt x="1981860" y="2189810"/>
                  </a:lnTo>
                  <a:lnTo>
                    <a:pt x="1980704" y="2202510"/>
                  </a:lnTo>
                  <a:lnTo>
                    <a:pt x="1979561" y="2202510"/>
                  </a:lnTo>
                  <a:lnTo>
                    <a:pt x="1978710" y="2215210"/>
                  </a:lnTo>
                  <a:lnTo>
                    <a:pt x="1977974" y="2227910"/>
                  </a:lnTo>
                  <a:lnTo>
                    <a:pt x="1977250" y="2227910"/>
                  </a:lnTo>
                  <a:lnTo>
                    <a:pt x="1978190" y="2253310"/>
                  </a:lnTo>
                  <a:lnTo>
                    <a:pt x="1978825" y="2266010"/>
                  </a:lnTo>
                  <a:lnTo>
                    <a:pt x="1979218" y="2278710"/>
                  </a:lnTo>
                  <a:lnTo>
                    <a:pt x="1979409" y="2291410"/>
                  </a:lnTo>
                  <a:lnTo>
                    <a:pt x="1979536" y="2304110"/>
                  </a:lnTo>
                  <a:lnTo>
                    <a:pt x="1979485" y="2302002"/>
                  </a:lnTo>
                  <a:lnTo>
                    <a:pt x="1979231" y="2291410"/>
                  </a:lnTo>
                  <a:lnTo>
                    <a:pt x="1979409" y="2291410"/>
                  </a:lnTo>
                  <a:lnTo>
                    <a:pt x="1969795" y="2240610"/>
                  </a:lnTo>
                  <a:lnTo>
                    <a:pt x="1958873" y="2202510"/>
                  </a:lnTo>
                  <a:lnTo>
                    <a:pt x="1946783" y="2151710"/>
                  </a:lnTo>
                  <a:lnTo>
                    <a:pt x="1933676" y="2100910"/>
                  </a:lnTo>
                  <a:lnTo>
                    <a:pt x="1919719" y="2062810"/>
                  </a:lnTo>
                  <a:lnTo>
                    <a:pt x="1905038" y="2012010"/>
                  </a:lnTo>
                  <a:lnTo>
                    <a:pt x="1889798" y="1973910"/>
                  </a:lnTo>
                  <a:lnTo>
                    <a:pt x="1867065" y="1910410"/>
                  </a:lnTo>
                  <a:lnTo>
                    <a:pt x="1828812" y="1808810"/>
                  </a:lnTo>
                  <a:lnTo>
                    <a:pt x="1806511" y="1758010"/>
                  </a:lnTo>
                  <a:lnTo>
                    <a:pt x="1794344" y="1719910"/>
                  </a:lnTo>
                  <a:lnTo>
                    <a:pt x="1781632" y="1694510"/>
                  </a:lnTo>
                  <a:lnTo>
                    <a:pt x="1768767" y="1681810"/>
                  </a:lnTo>
                  <a:lnTo>
                    <a:pt x="1756448" y="1656410"/>
                  </a:lnTo>
                  <a:lnTo>
                    <a:pt x="1745221" y="1643710"/>
                  </a:lnTo>
                  <a:lnTo>
                    <a:pt x="1735594" y="1631010"/>
                  </a:lnTo>
                  <a:lnTo>
                    <a:pt x="1730997" y="1631010"/>
                  </a:lnTo>
                  <a:lnTo>
                    <a:pt x="1720888" y="1618310"/>
                  </a:lnTo>
                  <a:lnTo>
                    <a:pt x="1709699" y="1605610"/>
                  </a:lnTo>
                  <a:lnTo>
                    <a:pt x="1697659" y="1592910"/>
                  </a:lnTo>
                  <a:lnTo>
                    <a:pt x="1684959" y="1580210"/>
                  </a:lnTo>
                  <a:lnTo>
                    <a:pt x="1671878" y="1580210"/>
                  </a:lnTo>
                  <a:lnTo>
                    <a:pt x="1658785" y="1567510"/>
                  </a:lnTo>
                  <a:lnTo>
                    <a:pt x="1646123" y="1554810"/>
                  </a:lnTo>
                  <a:lnTo>
                    <a:pt x="1611744" y="1554810"/>
                  </a:lnTo>
                  <a:lnTo>
                    <a:pt x="1600187" y="1542110"/>
                  </a:lnTo>
                  <a:lnTo>
                    <a:pt x="1595208" y="1542110"/>
                  </a:lnTo>
                  <a:lnTo>
                    <a:pt x="1606715" y="1554810"/>
                  </a:lnTo>
                  <a:lnTo>
                    <a:pt x="1595450" y="1554810"/>
                  </a:lnTo>
                  <a:lnTo>
                    <a:pt x="1584845" y="1542110"/>
                  </a:lnTo>
                  <a:lnTo>
                    <a:pt x="1553832" y="1542110"/>
                  </a:lnTo>
                  <a:lnTo>
                    <a:pt x="1551901" y="1554810"/>
                  </a:lnTo>
                  <a:lnTo>
                    <a:pt x="1574495" y="1554810"/>
                  </a:lnTo>
                  <a:lnTo>
                    <a:pt x="1580248" y="1567510"/>
                  </a:lnTo>
                  <a:lnTo>
                    <a:pt x="1561833" y="1567510"/>
                  </a:lnTo>
                  <a:lnTo>
                    <a:pt x="1600746" y="1580210"/>
                  </a:lnTo>
                  <a:lnTo>
                    <a:pt x="1637499" y="1592910"/>
                  </a:lnTo>
                  <a:lnTo>
                    <a:pt x="1671231" y="1618310"/>
                  </a:lnTo>
                  <a:lnTo>
                    <a:pt x="1701076" y="1643710"/>
                  </a:lnTo>
                  <a:lnTo>
                    <a:pt x="1703374" y="1643710"/>
                  </a:lnTo>
                  <a:lnTo>
                    <a:pt x="1710220" y="1656410"/>
                  </a:lnTo>
                  <a:lnTo>
                    <a:pt x="1715884" y="1669110"/>
                  </a:lnTo>
                  <a:lnTo>
                    <a:pt x="1721332" y="1669110"/>
                  </a:lnTo>
                  <a:lnTo>
                    <a:pt x="1727542" y="1681810"/>
                  </a:lnTo>
                  <a:lnTo>
                    <a:pt x="1728685" y="1681810"/>
                  </a:lnTo>
                  <a:lnTo>
                    <a:pt x="1732991" y="1694510"/>
                  </a:lnTo>
                  <a:lnTo>
                    <a:pt x="1737182" y="1694510"/>
                  </a:lnTo>
                  <a:lnTo>
                    <a:pt x="1741157" y="1707210"/>
                  </a:lnTo>
                  <a:lnTo>
                    <a:pt x="1744802" y="1707210"/>
                  </a:lnTo>
                  <a:lnTo>
                    <a:pt x="1752549" y="1732610"/>
                  </a:lnTo>
                  <a:lnTo>
                    <a:pt x="1760194" y="1745310"/>
                  </a:lnTo>
                  <a:lnTo>
                    <a:pt x="1767624" y="1758010"/>
                  </a:lnTo>
                  <a:lnTo>
                    <a:pt x="1774723" y="1770710"/>
                  </a:lnTo>
                  <a:lnTo>
                    <a:pt x="1775866" y="1770710"/>
                  </a:lnTo>
                  <a:lnTo>
                    <a:pt x="1781771" y="1796110"/>
                  </a:lnTo>
                  <a:lnTo>
                    <a:pt x="1785099" y="1796110"/>
                  </a:lnTo>
                  <a:lnTo>
                    <a:pt x="1788528" y="1808810"/>
                  </a:lnTo>
                  <a:lnTo>
                    <a:pt x="1789684" y="1808810"/>
                  </a:lnTo>
                  <a:lnTo>
                    <a:pt x="1790827" y="1821510"/>
                  </a:lnTo>
                  <a:lnTo>
                    <a:pt x="1795437" y="1821510"/>
                  </a:lnTo>
                  <a:lnTo>
                    <a:pt x="1796580" y="1834210"/>
                  </a:lnTo>
                  <a:lnTo>
                    <a:pt x="1798891" y="1834210"/>
                  </a:lnTo>
                  <a:lnTo>
                    <a:pt x="1818716" y="1885010"/>
                  </a:lnTo>
                  <a:lnTo>
                    <a:pt x="1838439" y="1923110"/>
                  </a:lnTo>
                  <a:lnTo>
                    <a:pt x="1857959" y="1973910"/>
                  </a:lnTo>
                  <a:lnTo>
                    <a:pt x="1877136" y="2024710"/>
                  </a:lnTo>
                  <a:lnTo>
                    <a:pt x="1894395" y="2075510"/>
                  </a:lnTo>
                  <a:lnTo>
                    <a:pt x="1899742" y="2088210"/>
                  </a:lnTo>
                  <a:lnTo>
                    <a:pt x="1905190" y="2113610"/>
                  </a:lnTo>
                  <a:lnTo>
                    <a:pt x="1910422" y="2126310"/>
                  </a:lnTo>
                  <a:lnTo>
                    <a:pt x="1915109" y="2139010"/>
                  </a:lnTo>
                  <a:lnTo>
                    <a:pt x="1919668" y="2151710"/>
                  </a:lnTo>
                  <a:lnTo>
                    <a:pt x="1926475" y="2164410"/>
                  </a:lnTo>
                  <a:lnTo>
                    <a:pt x="1933079" y="2177110"/>
                  </a:lnTo>
                  <a:lnTo>
                    <a:pt x="1936978" y="2177110"/>
                  </a:lnTo>
                  <a:lnTo>
                    <a:pt x="1939886" y="2189810"/>
                  </a:lnTo>
                  <a:lnTo>
                    <a:pt x="1943023" y="2202510"/>
                  </a:lnTo>
                  <a:lnTo>
                    <a:pt x="1945716" y="2215210"/>
                  </a:lnTo>
                  <a:lnTo>
                    <a:pt x="1951418" y="2215210"/>
                  </a:lnTo>
                  <a:lnTo>
                    <a:pt x="1956689" y="2227910"/>
                  </a:lnTo>
                  <a:lnTo>
                    <a:pt x="1970354" y="2266010"/>
                  </a:lnTo>
                  <a:lnTo>
                    <a:pt x="1977148" y="2304110"/>
                  </a:lnTo>
                  <a:lnTo>
                    <a:pt x="1978406" y="2304110"/>
                  </a:lnTo>
                  <a:lnTo>
                    <a:pt x="1978926" y="2316810"/>
                  </a:lnTo>
                  <a:lnTo>
                    <a:pt x="1979460" y="2316810"/>
                  </a:lnTo>
                  <a:lnTo>
                    <a:pt x="1979307" y="2329510"/>
                  </a:lnTo>
                  <a:lnTo>
                    <a:pt x="1979066" y="2342210"/>
                  </a:lnTo>
                  <a:lnTo>
                    <a:pt x="1978761" y="2354910"/>
                  </a:lnTo>
                  <a:lnTo>
                    <a:pt x="1978406" y="2367610"/>
                  </a:lnTo>
                  <a:lnTo>
                    <a:pt x="1980704" y="2367610"/>
                  </a:lnTo>
                  <a:lnTo>
                    <a:pt x="1980349" y="2380310"/>
                  </a:lnTo>
                  <a:lnTo>
                    <a:pt x="1978761" y="2393010"/>
                  </a:lnTo>
                  <a:lnTo>
                    <a:pt x="1978406" y="2405710"/>
                  </a:lnTo>
                  <a:lnTo>
                    <a:pt x="1979561" y="2405710"/>
                  </a:lnTo>
                  <a:lnTo>
                    <a:pt x="1977834" y="2418410"/>
                  </a:lnTo>
                  <a:lnTo>
                    <a:pt x="1976970" y="2431110"/>
                  </a:lnTo>
                  <a:lnTo>
                    <a:pt x="1976107" y="2431110"/>
                  </a:lnTo>
                  <a:lnTo>
                    <a:pt x="1975256" y="2443810"/>
                  </a:lnTo>
                  <a:lnTo>
                    <a:pt x="1974519" y="2456510"/>
                  </a:lnTo>
                  <a:lnTo>
                    <a:pt x="1973999" y="2469210"/>
                  </a:lnTo>
                  <a:lnTo>
                    <a:pt x="1973808" y="2481910"/>
                  </a:lnTo>
                  <a:lnTo>
                    <a:pt x="1974951" y="2481910"/>
                  </a:lnTo>
                  <a:lnTo>
                    <a:pt x="1974761" y="2494610"/>
                  </a:lnTo>
                  <a:lnTo>
                    <a:pt x="1974240" y="2494610"/>
                  </a:lnTo>
                  <a:lnTo>
                    <a:pt x="1973491" y="2507310"/>
                  </a:lnTo>
                  <a:lnTo>
                    <a:pt x="1972652" y="2520010"/>
                  </a:lnTo>
                  <a:lnTo>
                    <a:pt x="1973808" y="2520010"/>
                  </a:lnTo>
                  <a:lnTo>
                    <a:pt x="1973808" y="2532710"/>
                  </a:lnTo>
                  <a:lnTo>
                    <a:pt x="1972652" y="2532710"/>
                  </a:lnTo>
                  <a:lnTo>
                    <a:pt x="1970392" y="2570810"/>
                  </a:lnTo>
                  <a:lnTo>
                    <a:pt x="1967471" y="2608910"/>
                  </a:lnTo>
                  <a:lnTo>
                    <a:pt x="1964563" y="2659710"/>
                  </a:lnTo>
                  <a:lnTo>
                    <a:pt x="1962289" y="2697810"/>
                  </a:lnTo>
                  <a:lnTo>
                    <a:pt x="1962289" y="2735910"/>
                  </a:lnTo>
                  <a:lnTo>
                    <a:pt x="1961934" y="2748610"/>
                  </a:lnTo>
                  <a:lnTo>
                    <a:pt x="1960359" y="2774010"/>
                  </a:lnTo>
                  <a:lnTo>
                    <a:pt x="1959991" y="2786710"/>
                  </a:lnTo>
                  <a:lnTo>
                    <a:pt x="1963267" y="2799410"/>
                  </a:lnTo>
                  <a:lnTo>
                    <a:pt x="1969376" y="2824810"/>
                  </a:lnTo>
                  <a:lnTo>
                    <a:pt x="1972652" y="2824810"/>
                  </a:lnTo>
                  <a:lnTo>
                    <a:pt x="1972856" y="2837510"/>
                  </a:lnTo>
                  <a:lnTo>
                    <a:pt x="1973376" y="2837510"/>
                  </a:lnTo>
                  <a:lnTo>
                    <a:pt x="1974113" y="2850210"/>
                  </a:lnTo>
                  <a:lnTo>
                    <a:pt x="1978418" y="2850210"/>
                  </a:lnTo>
                  <a:lnTo>
                    <a:pt x="1982000" y="2862910"/>
                  </a:lnTo>
                  <a:lnTo>
                    <a:pt x="1985797" y="2875610"/>
                  </a:lnTo>
                  <a:lnTo>
                    <a:pt x="1989912" y="2888310"/>
                  </a:lnTo>
                  <a:lnTo>
                    <a:pt x="1991258" y="2901010"/>
                  </a:lnTo>
                  <a:lnTo>
                    <a:pt x="1992071" y="2913710"/>
                  </a:lnTo>
                  <a:lnTo>
                    <a:pt x="1992668" y="2913710"/>
                  </a:lnTo>
                  <a:lnTo>
                    <a:pt x="1993366" y="2926410"/>
                  </a:lnTo>
                  <a:lnTo>
                    <a:pt x="1994547" y="2926410"/>
                  </a:lnTo>
                  <a:lnTo>
                    <a:pt x="1995627" y="2913710"/>
                  </a:lnTo>
                  <a:lnTo>
                    <a:pt x="1996821" y="2913710"/>
                  </a:lnTo>
                  <a:lnTo>
                    <a:pt x="1991728" y="2862910"/>
                  </a:lnTo>
                  <a:lnTo>
                    <a:pt x="1988959" y="2812110"/>
                  </a:lnTo>
                  <a:lnTo>
                    <a:pt x="1988616" y="2761310"/>
                  </a:lnTo>
                  <a:lnTo>
                    <a:pt x="1990813" y="2710510"/>
                  </a:lnTo>
                  <a:lnTo>
                    <a:pt x="1995665" y="2659710"/>
                  </a:lnTo>
                  <a:lnTo>
                    <a:pt x="1997011" y="2647010"/>
                  </a:lnTo>
                  <a:lnTo>
                    <a:pt x="2000415" y="2608910"/>
                  </a:lnTo>
                  <a:lnTo>
                    <a:pt x="2004885" y="2570810"/>
                  </a:lnTo>
                  <a:lnTo>
                    <a:pt x="2009470" y="2532710"/>
                  </a:lnTo>
                  <a:lnTo>
                    <a:pt x="2013178" y="2481910"/>
                  </a:lnTo>
                  <a:lnTo>
                    <a:pt x="2015807" y="2443810"/>
                  </a:lnTo>
                  <a:lnTo>
                    <a:pt x="2017572" y="2405710"/>
                  </a:lnTo>
                  <a:lnTo>
                    <a:pt x="2018677" y="2380310"/>
                  </a:lnTo>
                  <a:lnTo>
                    <a:pt x="2018677" y="2367610"/>
                  </a:lnTo>
                  <a:lnTo>
                    <a:pt x="2019300" y="2354910"/>
                  </a:lnTo>
                  <a:lnTo>
                    <a:pt x="2019261" y="2329510"/>
                  </a:lnTo>
                  <a:lnTo>
                    <a:pt x="2018360" y="2304110"/>
                  </a:lnTo>
                  <a:lnTo>
                    <a:pt x="2016379" y="2278710"/>
                  </a:lnTo>
                  <a:lnTo>
                    <a:pt x="2015337" y="2278710"/>
                  </a:lnTo>
                  <a:lnTo>
                    <a:pt x="2014080" y="2266010"/>
                  </a:lnTo>
                  <a:lnTo>
                    <a:pt x="2012823" y="2253310"/>
                  </a:lnTo>
                  <a:lnTo>
                    <a:pt x="2010625" y="2253310"/>
                  </a:lnTo>
                  <a:lnTo>
                    <a:pt x="2010625" y="2266010"/>
                  </a:lnTo>
                  <a:lnTo>
                    <a:pt x="2009482" y="2266010"/>
                  </a:lnTo>
                  <a:lnTo>
                    <a:pt x="2009292" y="2253310"/>
                  </a:lnTo>
                  <a:lnTo>
                    <a:pt x="2008898" y="2253310"/>
                  </a:lnTo>
                  <a:lnTo>
                    <a:pt x="2008505" y="2240610"/>
                  </a:lnTo>
                  <a:lnTo>
                    <a:pt x="2008327" y="2240610"/>
                  </a:lnTo>
                  <a:lnTo>
                    <a:pt x="2006092" y="2227910"/>
                  </a:lnTo>
                  <a:lnTo>
                    <a:pt x="2002497" y="2227910"/>
                  </a:lnTo>
                  <a:lnTo>
                    <a:pt x="2000275" y="2240610"/>
                  </a:lnTo>
                  <a:lnTo>
                    <a:pt x="1995665" y="2240610"/>
                  </a:lnTo>
                  <a:lnTo>
                    <a:pt x="1995639" y="2227910"/>
                  </a:lnTo>
                  <a:lnTo>
                    <a:pt x="1995538" y="2253310"/>
                  </a:lnTo>
                  <a:lnTo>
                    <a:pt x="1993366" y="2240610"/>
                  </a:lnTo>
                  <a:lnTo>
                    <a:pt x="1994547" y="2227910"/>
                  </a:lnTo>
                  <a:lnTo>
                    <a:pt x="1995538" y="2253310"/>
                  </a:lnTo>
                  <a:lnTo>
                    <a:pt x="1995538" y="2227910"/>
                  </a:lnTo>
                  <a:lnTo>
                    <a:pt x="1995043" y="2227910"/>
                  </a:lnTo>
                  <a:lnTo>
                    <a:pt x="1996821" y="2215210"/>
                  </a:lnTo>
                  <a:lnTo>
                    <a:pt x="1999119" y="2215210"/>
                  </a:lnTo>
                  <a:lnTo>
                    <a:pt x="2002574" y="2177110"/>
                  </a:lnTo>
                  <a:lnTo>
                    <a:pt x="2003018" y="2164410"/>
                  </a:lnTo>
                  <a:lnTo>
                    <a:pt x="2002713" y="2151710"/>
                  </a:lnTo>
                  <a:lnTo>
                    <a:pt x="2001761" y="2126310"/>
                  </a:lnTo>
                  <a:lnTo>
                    <a:pt x="2000275" y="2113610"/>
                  </a:lnTo>
                  <a:lnTo>
                    <a:pt x="1996122" y="2075510"/>
                  </a:lnTo>
                  <a:lnTo>
                    <a:pt x="1991207" y="2050110"/>
                  </a:lnTo>
                  <a:lnTo>
                    <a:pt x="1986521" y="2012010"/>
                  </a:lnTo>
                  <a:lnTo>
                    <a:pt x="1983003" y="1973910"/>
                  </a:lnTo>
                  <a:lnTo>
                    <a:pt x="1981987" y="1973910"/>
                  </a:lnTo>
                  <a:lnTo>
                    <a:pt x="1980857" y="1961210"/>
                  </a:lnTo>
                  <a:lnTo>
                    <a:pt x="1979930" y="1948510"/>
                  </a:lnTo>
                  <a:lnTo>
                    <a:pt x="1979561" y="1935810"/>
                  </a:lnTo>
                  <a:lnTo>
                    <a:pt x="1980082" y="1910410"/>
                  </a:lnTo>
                  <a:lnTo>
                    <a:pt x="1985873" y="1872310"/>
                  </a:lnTo>
                  <a:lnTo>
                    <a:pt x="1992210" y="1846910"/>
                  </a:lnTo>
                  <a:lnTo>
                    <a:pt x="2000542" y="1834210"/>
                  </a:lnTo>
                  <a:lnTo>
                    <a:pt x="2010486" y="1808810"/>
                  </a:lnTo>
                  <a:lnTo>
                    <a:pt x="2020214" y="1783410"/>
                  </a:lnTo>
                  <a:lnTo>
                    <a:pt x="2027885" y="1770710"/>
                  </a:lnTo>
                  <a:lnTo>
                    <a:pt x="2032558" y="1745310"/>
                  </a:lnTo>
                  <a:lnTo>
                    <a:pt x="2035086" y="1719910"/>
                  </a:lnTo>
                  <a:lnTo>
                    <a:pt x="2036305" y="1707210"/>
                  </a:lnTo>
                  <a:lnTo>
                    <a:pt x="2037092" y="1694510"/>
                  </a:lnTo>
                  <a:lnTo>
                    <a:pt x="2037981" y="1681810"/>
                  </a:lnTo>
                  <a:lnTo>
                    <a:pt x="2038959" y="1669110"/>
                  </a:lnTo>
                  <a:lnTo>
                    <a:pt x="2040166" y="1656410"/>
                  </a:lnTo>
                  <a:lnTo>
                    <a:pt x="2041702" y="1643710"/>
                  </a:lnTo>
                  <a:lnTo>
                    <a:pt x="2043633" y="1643710"/>
                  </a:lnTo>
                  <a:lnTo>
                    <a:pt x="2046008" y="1631010"/>
                  </a:lnTo>
                  <a:lnTo>
                    <a:pt x="2048814" y="1618310"/>
                  </a:lnTo>
                  <a:lnTo>
                    <a:pt x="2052053" y="1618310"/>
                  </a:lnTo>
                  <a:lnTo>
                    <a:pt x="2055037" y="1605610"/>
                  </a:lnTo>
                  <a:lnTo>
                    <a:pt x="2058670" y="1605610"/>
                  </a:lnTo>
                  <a:lnTo>
                    <a:pt x="2062734" y="1592910"/>
                  </a:lnTo>
                  <a:lnTo>
                    <a:pt x="2063470" y="1592910"/>
                  </a:lnTo>
                  <a:lnTo>
                    <a:pt x="2071357" y="1580210"/>
                  </a:lnTo>
                  <a:lnTo>
                    <a:pt x="2073770" y="1580210"/>
                  </a:lnTo>
                  <a:lnTo>
                    <a:pt x="2078316" y="1592910"/>
                  </a:lnTo>
                  <a:lnTo>
                    <a:pt x="2081555" y="1605610"/>
                  </a:lnTo>
                  <a:lnTo>
                    <a:pt x="2083816" y="1605610"/>
                  </a:lnTo>
                  <a:lnTo>
                    <a:pt x="2085428" y="1618310"/>
                  </a:lnTo>
                  <a:lnTo>
                    <a:pt x="2087727" y="1618310"/>
                  </a:lnTo>
                  <a:lnTo>
                    <a:pt x="2088883" y="1631010"/>
                  </a:lnTo>
                  <a:lnTo>
                    <a:pt x="2088883" y="1643710"/>
                  </a:lnTo>
                  <a:lnTo>
                    <a:pt x="2086571" y="1643710"/>
                  </a:lnTo>
                  <a:lnTo>
                    <a:pt x="2086571" y="1669110"/>
                  </a:lnTo>
                  <a:lnTo>
                    <a:pt x="2087727" y="1669110"/>
                  </a:lnTo>
                  <a:lnTo>
                    <a:pt x="2086571" y="1681810"/>
                  </a:lnTo>
                  <a:lnTo>
                    <a:pt x="2085428" y="1681810"/>
                  </a:lnTo>
                  <a:lnTo>
                    <a:pt x="2085428" y="1694510"/>
                  </a:lnTo>
                  <a:lnTo>
                    <a:pt x="2083282" y="1707210"/>
                  </a:lnTo>
                  <a:lnTo>
                    <a:pt x="2080387" y="1719910"/>
                  </a:lnTo>
                  <a:lnTo>
                    <a:pt x="2076843" y="1745310"/>
                  </a:lnTo>
                  <a:lnTo>
                    <a:pt x="2072767" y="1758010"/>
                  </a:lnTo>
                  <a:lnTo>
                    <a:pt x="2071611" y="1770710"/>
                  </a:lnTo>
                  <a:lnTo>
                    <a:pt x="2069312" y="1783410"/>
                  </a:lnTo>
                  <a:lnTo>
                    <a:pt x="2064562" y="1783410"/>
                  </a:lnTo>
                  <a:lnTo>
                    <a:pt x="2061705" y="1796110"/>
                  </a:lnTo>
                  <a:lnTo>
                    <a:pt x="2058962" y="1796110"/>
                  </a:lnTo>
                  <a:lnTo>
                    <a:pt x="2060994" y="1808810"/>
                  </a:lnTo>
                  <a:lnTo>
                    <a:pt x="2061400" y="1808810"/>
                  </a:lnTo>
                  <a:lnTo>
                    <a:pt x="2062035" y="1821510"/>
                  </a:lnTo>
                  <a:lnTo>
                    <a:pt x="2062416" y="1821510"/>
                  </a:lnTo>
                  <a:lnTo>
                    <a:pt x="2060105" y="1834210"/>
                  </a:lnTo>
                  <a:lnTo>
                    <a:pt x="2068169" y="1834210"/>
                  </a:lnTo>
                  <a:lnTo>
                    <a:pt x="2065858" y="1846910"/>
                  </a:lnTo>
                  <a:lnTo>
                    <a:pt x="2064715" y="1859610"/>
                  </a:lnTo>
                  <a:lnTo>
                    <a:pt x="2061260" y="1859610"/>
                  </a:lnTo>
                  <a:lnTo>
                    <a:pt x="2061260" y="1872310"/>
                  </a:lnTo>
                  <a:lnTo>
                    <a:pt x="2065858" y="1859610"/>
                  </a:lnTo>
                  <a:lnTo>
                    <a:pt x="2075561" y="1834210"/>
                  </a:lnTo>
                  <a:lnTo>
                    <a:pt x="2085568" y="1808810"/>
                  </a:lnTo>
                  <a:lnTo>
                    <a:pt x="2095804" y="1783410"/>
                  </a:lnTo>
                  <a:lnTo>
                    <a:pt x="2106142" y="1758010"/>
                  </a:lnTo>
                  <a:lnTo>
                    <a:pt x="2108314" y="1745310"/>
                  </a:lnTo>
                  <a:lnTo>
                    <a:pt x="2112327" y="1732610"/>
                  </a:lnTo>
                  <a:lnTo>
                    <a:pt x="2116988" y="1719910"/>
                  </a:lnTo>
                  <a:lnTo>
                    <a:pt x="2121103" y="1694510"/>
                  </a:lnTo>
                  <a:lnTo>
                    <a:pt x="2124227" y="1669110"/>
                  </a:lnTo>
                  <a:lnTo>
                    <a:pt x="2125421" y="1643710"/>
                  </a:lnTo>
                  <a:close/>
                </a:path>
                <a:path w="2433320" h="3347720">
                  <a:moveTo>
                    <a:pt x="2179790" y="1870176"/>
                  </a:moveTo>
                  <a:lnTo>
                    <a:pt x="2178634" y="1871446"/>
                  </a:lnTo>
                  <a:lnTo>
                    <a:pt x="2177491" y="1873986"/>
                  </a:lnTo>
                  <a:lnTo>
                    <a:pt x="2175179" y="1876526"/>
                  </a:lnTo>
                  <a:lnTo>
                    <a:pt x="2176335" y="1877796"/>
                  </a:lnTo>
                  <a:lnTo>
                    <a:pt x="2179790" y="1870176"/>
                  </a:lnTo>
                  <a:close/>
                </a:path>
                <a:path w="2433320" h="3347720">
                  <a:moveTo>
                    <a:pt x="2180933" y="1868906"/>
                  </a:moveTo>
                  <a:lnTo>
                    <a:pt x="2180018" y="1869668"/>
                  </a:lnTo>
                  <a:lnTo>
                    <a:pt x="2179790" y="1870176"/>
                  </a:lnTo>
                  <a:lnTo>
                    <a:pt x="2180933" y="1868906"/>
                  </a:lnTo>
                  <a:close/>
                </a:path>
                <a:path w="2433320" h="3347720">
                  <a:moveTo>
                    <a:pt x="2432951" y="1716506"/>
                  </a:moveTo>
                  <a:lnTo>
                    <a:pt x="2408123" y="1675866"/>
                  </a:lnTo>
                  <a:lnTo>
                    <a:pt x="2408986" y="1674596"/>
                  </a:lnTo>
                  <a:lnTo>
                    <a:pt x="2410739" y="1672056"/>
                  </a:lnTo>
                  <a:lnTo>
                    <a:pt x="2409939" y="1674596"/>
                  </a:lnTo>
                  <a:lnTo>
                    <a:pt x="2410828" y="1672056"/>
                  </a:lnTo>
                  <a:lnTo>
                    <a:pt x="2413520" y="1664436"/>
                  </a:lnTo>
                  <a:lnTo>
                    <a:pt x="2414397" y="1655546"/>
                  </a:lnTo>
                  <a:lnTo>
                    <a:pt x="2413343" y="1646656"/>
                  </a:lnTo>
                  <a:lnTo>
                    <a:pt x="2388070" y="1613636"/>
                  </a:lnTo>
                  <a:lnTo>
                    <a:pt x="2373693" y="1609826"/>
                  </a:lnTo>
                  <a:lnTo>
                    <a:pt x="2359304" y="1609826"/>
                  </a:lnTo>
                  <a:lnTo>
                    <a:pt x="2317445" y="1623796"/>
                  </a:lnTo>
                  <a:lnTo>
                    <a:pt x="2284501" y="1645386"/>
                  </a:lnTo>
                  <a:lnTo>
                    <a:pt x="2261908" y="1665706"/>
                  </a:lnTo>
                  <a:lnTo>
                    <a:pt x="2248979" y="1677136"/>
                  </a:lnTo>
                  <a:lnTo>
                    <a:pt x="2232812" y="1692376"/>
                  </a:lnTo>
                  <a:lnTo>
                    <a:pt x="2215464" y="1710156"/>
                  </a:lnTo>
                  <a:lnTo>
                    <a:pt x="2197379" y="1727936"/>
                  </a:lnTo>
                  <a:lnTo>
                    <a:pt x="2180361" y="1744446"/>
                  </a:lnTo>
                  <a:lnTo>
                    <a:pt x="2165947" y="1757146"/>
                  </a:lnTo>
                  <a:lnTo>
                    <a:pt x="2155621" y="1767306"/>
                  </a:lnTo>
                  <a:lnTo>
                    <a:pt x="2153323" y="1769846"/>
                  </a:lnTo>
                  <a:lnTo>
                    <a:pt x="2144369" y="1777466"/>
                  </a:lnTo>
                  <a:lnTo>
                    <a:pt x="2135200" y="1786356"/>
                  </a:lnTo>
                  <a:lnTo>
                    <a:pt x="2126462" y="1793976"/>
                  </a:lnTo>
                  <a:lnTo>
                    <a:pt x="2118804" y="1801596"/>
                  </a:lnTo>
                  <a:lnTo>
                    <a:pt x="2118804" y="1834616"/>
                  </a:lnTo>
                  <a:lnTo>
                    <a:pt x="2117648" y="1837156"/>
                  </a:lnTo>
                  <a:lnTo>
                    <a:pt x="2110740" y="1840014"/>
                  </a:lnTo>
                  <a:lnTo>
                    <a:pt x="2117648" y="1833346"/>
                  </a:lnTo>
                  <a:lnTo>
                    <a:pt x="2118804" y="1834616"/>
                  </a:lnTo>
                  <a:lnTo>
                    <a:pt x="2118804" y="1801596"/>
                  </a:lnTo>
                  <a:lnTo>
                    <a:pt x="2115350" y="1806676"/>
                  </a:lnTo>
                  <a:lnTo>
                    <a:pt x="2110740" y="1810486"/>
                  </a:lnTo>
                  <a:lnTo>
                    <a:pt x="2107285" y="1816836"/>
                  </a:lnTo>
                  <a:lnTo>
                    <a:pt x="2109597" y="1815566"/>
                  </a:lnTo>
                  <a:lnTo>
                    <a:pt x="2112353" y="1814550"/>
                  </a:lnTo>
                  <a:lnTo>
                    <a:pt x="2109597" y="1816836"/>
                  </a:lnTo>
                  <a:lnTo>
                    <a:pt x="2102688" y="1823186"/>
                  </a:lnTo>
                  <a:lnTo>
                    <a:pt x="2098713" y="1828266"/>
                  </a:lnTo>
                  <a:lnTo>
                    <a:pt x="2099373" y="1830806"/>
                  </a:lnTo>
                  <a:lnTo>
                    <a:pt x="2107285" y="1830806"/>
                  </a:lnTo>
                  <a:lnTo>
                    <a:pt x="2110740" y="1829536"/>
                  </a:lnTo>
                  <a:lnTo>
                    <a:pt x="2108441" y="1833346"/>
                  </a:lnTo>
                  <a:lnTo>
                    <a:pt x="2112759" y="1832394"/>
                  </a:lnTo>
                  <a:lnTo>
                    <a:pt x="2115350" y="1829536"/>
                  </a:lnTo>
                  <a:lnTo>
                    <a:pt x="2115350" y="1833346"/>
                  </a:lnTo>
                  <a:lnTo>
                    <a:pt x="2111895" y="1835886"/>
                  </a:lnTo>
                  <a:lnTo>
                    <a:pt x="2106142" y="1842236"/>
                  </a:lnTo>
                  <a:lnTo>
                    <a:pt x="2108441" y="1842236"/>
                  </a:lnTo>
                  <a:lnTo>
                    <a:pt x="2108441" y="1843506"/>
                  </a:lnTo>
                  <a:lnTo>
                    <a:pt x="2111819" y="1841030"/>
                  </a:lnTo>
                  <a:lnTo>
                    <a:pt x="2107158" y="1846046"/>
                  </a:lnTo>
                  <a:lnTo>
                    <a:pt x="2103983" y="1849856"/>
                  </a:lnTo>
                  <a:lnTo>
                    <a:pt x="2104466" y="1851126"/>
                  </a:lnTo>
                  <a:lnTo>
                    <a:pt x="2109597" y="1848586"/>
                  </a:lnTo>
                  <a:lnTo>
                    <a:pt x="2106142" y="1851126"/>
                  </a:lnTo>
                  <a:lnTo>
                    <a:pt x="2103843" y="1853031"/>
                  </a:lnTo>
                  <a:lnTo>
                    <a:pt x="2104986" y="1852396"/>
                  </a:lnTo>
                  <a:lnTo>
                    <a:pt x="2103069" y="1853666"/>
                  </a:lnTo>
                  <a:lnTo>
                    <a:pt x="2101532" y="1854936"/>
                  </a:lnTo>
                  <a:lnTo>
                    <a:pt x="2102116" y="1854301"/>
                  </a:lnTo>
                  <a:lnTo>
                    <a:pt x="2100668" y="1855254"/>
                  </a:lnTo>
                  <a:lnTo>
                    <a:pt x="2098090" y="1856206"/>
                  </a:lnTo>
                  <a:lnTo>
                    <a:pt x="2099233" y="1856206"/>
                  </a:lnTo>
                  <a:lnTo>
                    <a:pt x="2100389" y="1856206"/>
                  </a:lnTo>
                  <a:lnTo>
                    <a:pt x="2101532" y="1856206"/>
                  </a:lnTo>
                  <a:lnTo>
                    <a:pt x="2103843" y="1854936"/>
                  </a:lnTo>
                  <a:lnTo>
                    <a:pt x="2104986" y="1853666"/>
                  </a:lnTo>
                  <a:lnTo>
                    <a:pt x="2104986" y="1854936"/>
                  </a:lnTo>
                  <a:lnTo>
                    <a:pt x="2108441" y="1854936"/>
                  </a:lnTo>
                  <a:lnTo>
                    <a:pt x="2109597" y="1853666"/>
                  </a:lnTo>
                  <a:lnTo>
                    <a:pt x="2112467" y="1852396"/>
                  </a:lnTo>
                  <a:lnTo>
                    <a:pt x="2121103" y="1848586"/>
                  </a:lnTo>
                  <a:lnTo>
                    <a:pt x="2123402" y="1847316"/>
                  </a:lnTo>
                  <a:lnTo>
                    <a:pt x="2133625" y="1839696"/>
                  </a:lnTo>
                  <a:lnTo>
                    <a:pt x="2138743" y="1835886"/>
                  </a:lnTo>
                  <a:lnTo>
                    <a:pt x="2141740" y="1833346"/>
                  </a:lnTo>
                  <a:lnTo>
                    <a:pt x="2146249" y="1829536"/>
                  </a:lnTo>
                  <a:lnTo>
                    <a:pt x="2153755" y="1823186"/>
                  </a:lnTo>
                  <a:lnTo>
                    <a:pt x="2165591" y="1813026"/>
                  </a:lnTo>
                  <a:lnTo>
                    <a:pt x="2183244" y="1797786"/>
                  </a:lnTo>
                  <a:lnTo>
                    <a:pt x="2183244" y="1796516"/>
                  </a:lnTo>
                  <a:lnTo>
                    <a:pt x="2180933" y="1797786"/>
                  </a:lnTo>
                  <a:lnTo>
                    <a:pt x="2182088" y="1795246"/>
                  </a:lnTo>
                  <a:lnTo>
                    <a:pt x="2186698" y="1791436"/>
                  </a:lnTo>
                  <a:lnTo>
                    <a:pt x="2192451" y="1788896"/>
                  </a:lnTo>
                  <a:lnTo>
                    <a:pt x="2197049" y="1783816"/>
                  </a:lnTo>
                  <a:lnTo>
                    <a:pt x="2195893" y="1783816"/>
                  </a:lnTo>
                  <a:lnTo>
                    <a:pt x="2200503" y="1780006"/>
                  </a:lnTo>
                  <a:lnTo>
                    <a:pt x="2203958" y="1776196"/>
                  </a:lnTo>
                  <a:lnTo>
                    <a:pt x="2208555" y="1773656"/>
                  </a:lnTo>
                  <a:lnTo>
                    <a:pt x="2224087" y="1758416"/>
                  </a:lnTo>
                  <a:lnTo>
                    <a:pt x="2229269" y="1752066"/>
                  </a:lnTo>
                  <a:lnTo>
                    <a:pt x="2228113" y="1752066"/>
                  </a:lnTo>
                  <a:lnTo>
                    <a:pt x="2229269" y="1750796"/>
                  </a:lnTo>
                  <a:lnTo>
                    <a:pt x="2231567" y="1746986"/>
                  </a:lnTo>
                  <a:lnTo>
                    <a:pt x="2240775" y="1740636"/>
                  </a:lnTo>
                  <a:lnTo>
                    <a:pt x="2241931" y="1738096"/>
                  </a:lnTo>
                  <a:lnTo>
                    <a:pt x="2241931" y="1736826"/>
                  </a:lnTo>
                  <a:lnTo>
                    <a:pt x="2245385" y="1734286"/>
                  </a:lnTo>
                  <a:lnTo>
                    <a:pt x="2247684" y="1733016"/>
                  </a:lnTo>
                  <a:lnTo>
                    <a:pt x="2261743" y="1716506"/>
                  </a:lnTo>
                  <a:lnTo>
                    <a:pt x="2276449" y="1699996"/>
                  </a:lnTo>
                  <a:lnTo>
                    <a:pt x="2292019" y="1683486"/>
                  </a:lnTo>
                  <a:lnTo>
                    <a:pt x="2308669" y="1668246"/>
                  </a:lnTo>
                  <a:lnTo>
                    <a:pt x="2322487" y="1654276"/>
                  </a:lnTo>
                  <a:lnTo>
                    <a:pt x="2328888" y="1650466"/>
                  </a:lnTo>
                  <a:lnTo>
                    <a:pt x="2335720" y="1646656"/>
                  </a:lnTo>
                  <a:lnTo>
                    <a:pt x="2342553" y="1644116"/>
                  </a:lnTo>
                  <a:lnTo>
                    <a:pt x="2348954" y="1641576"/>
                  </a:lnTo>
                  <a:lnTo>
                    <a:pt x="2347798" y="1639036"/>
                  </a:lnTo>
                  <a:lnTo>
                    <a:pt x="2351252" y="1636496"/>
                  </a:lnTo>
                  <a:lnTo>
                    <a:pt x="2365057" y="1628876"/>
                  </a:lnTo>
                  <a:lnTo>
                    <a:pt x="2362758" y="1626336"/>
                  </a:lnTo>
                  <a:lnTo>
                    <a:pt x="2369667" y="1625066"/>
                  </a:lnTo>
                  <a:lnTo>
                    <a:pt x="2380018" y="1628876"/>
                  </a:lnTo>
                  <a:lnTo>
                    <a:pt x="2382316" y="1626336"/>
                  </a:lnTo>
                  <a:lnTo>
                    <a:pt x="2385771" y="1625066"/>
                  </a:lnTo>
                  <a:lnTo>
                    <a:pt x="2391524" y="1626336"/>
                  </a:lnTo>
                  <a:lnTo>
                    <a:pt x="2396185" y="1628876"/>
                  </a:lnTo>
                  <a:lnTo>
                    <a:pt x="2401163" y="1632686"/>
                  </a:lnTo>
                  <a:lnTo>
                    <a:pt x="2405926" y="1637766"/>
                  </a:lnTo>
                  <a:lnTo>
                    <a:pt x="2412238" y="1651736"/>
                  </a:lnTo>
                  <a:lnTo>
                    <a:pt x="2412238" y="1659356"/>
                  </a:lnTo>
                  <a:lnTo>
                    <a:pt x="2409939" y="1666976"/>
                  </a:lnTo>
                  <a:lnTo>
                    <a:pt x="2408986" y="1669516"/>
                  </a:lnTo>
                  <a:lnTo>
                    <a:pt x="2407602" y="1672056"/>
                  </a:lnTo>
                  <a:lnTo>
                    <a:pt x="2406180" y="1674596"/>
                  </a:lnTo>
                  <a:lnTo>
                    <a:pt x="2405126" y="1673326"/>
                  </a:lnTo>
                  <a:lnTo>
                    <a:pt x="2403030" y="1673326"/>
                  </a:lnTo>
                  <a:lnTo>
                    <a:pt x="2391372" y="1669516"/>
                  </a:lnTo>
                  <a:lnTo>
                    <a:pt x="2380450" y="1668246"/>
                  </a:lnTo>
                  <a:lnTo>
                    <a:pt x="2360460" y="1670786"/>
                  </a:lnTo>
                  <a:lnTo>
                    <a:pt x="2310777" y="1693646"/>
                  </a:lnTo>
                  <a:lnTo>
                    <a:pt x="2279904" y="1722856"/>
                  </a:lnTo>
                  <a:lnTo>
                    <a:pt x="2273643" y="1730476"/>
                  </a:lnTo>
                  <a:lnTo>
                    <a:pt x="2266962" y="1736826"/>
                  </a:lnTo>
                  <a:lnTo>
                    <a:pt x="2259838" y="1744446"/>
                  </a:lnTo>
                  <a:lnTo>
                    <a:pt x="2252281" y="1753336"/>
                  </a:lnTo>
                  <a:lnTo>
                    <a:pt x="2237613" y="1769846"/>
                  </a:lnTo>
                  <a:lnTo>
                    <a:pt x="2212149" y="1796516"/>
                  </a:lnTo>
                  <a:lnTo>
                    <a:pt x="2203958" y="1806676"/>
                  </a:lnTo>
                  <a:lnTo>
                    <a:pt x="2202802" y="1807946"/>
                  </a:lnTo>
                  <a:lnTo>
                    <a:pt x="2195779" y="1816836"/>
                  </a:lnTo>
                  <a:lnTo>
                    <a:pt x="2188845" y="1825726"/>
                  </a:lnTo>
                  <a:lnTo>
                    <a:pt x="2184387" y="1831149"/>
                  </a:lnTo>
                  <a:lnTo>
                    <a:pt x="2184387" y="1871446"/>
                  </a:lnTo>
                  <a:lnTo>
                    <a:pt x="2183688" y="1872716"/>
                  </a:lnTo>
                  <a:lnTo>
                    <a:pt x="2180856" y="1875256"/>
                  </a:lnTo>
                  <a:lnTo>
                    <a:pt x="2179015" y="1876526"/>
                  </a:lnTo>
                  <a:lnTo>
                    <a:pt x="2181301" y="1873986"/>
                  </a:lnTo>
                  <a:lnTo>
                    <a:pt x="2183688" y="1871446"/>
                  </a:lnTo>
                  <a:lnTo>
                    <a:pt x="2184387" y="1871446"/>
                  </a:lnTo>
                  <a:lnTo>
                    <a:pt x="2184387" y="1831149"/>
                  </a:lnTo>
                  <a:lnTo>
                    <a:pt x="2182571" y="1833346"/>
                  </a:lnTo>
                  <a:lnTo>
                    <a:pt x="2177491" y="1842236"/>
                  </a:lnTo>
                  <a:lnTo>
                    <a:pt x="2175179" y="1846046"/>
                  </a:lnTo>
                  <a:lnTo>
                    <a:pt x="2172881" y="1852396"/>
                  </a:lnTo>
                  <a:lnTo>
                    <a:pt x="2170582" y="1856206"/>
                  </a:lnTo>
                  <a:lnTo>
                    <a:pt x="2175179" y="1854936"/>
                  </a:lnTo>
                  <a:lnTo>
                    <a:pt x="2169426" y="1861286"/>
                  </a:lnTo>
                  <a:lnTo>
                    <a:pt x="2168283" y="1863826"/>
                  </a:lnTo>
                  <a:lnTo>
                    <a:pt x="2162530" y="1873986"/>
                  </a:lnTo>
                  <a:lnTo>
                    <a:pt x="2168283" y="1870176"/>
                  </a:lnTo>
                  <a:lnTo>
                    <a:pt x="2174036" y="1868906"/>
                  </a:lnTo>
                  <a:lnTo>
                    <a:pt x="2177491" y="1867636"/>
                  </a:lnTo>
                  <a:lnTo>
                    <a:pt x="2176335" y="1872716"/>
                  </a:lnTo>
                  <a:lnTo>
                    <a:pt x="2180018" y="1869668"/>
                  </a:lnTo>
                  <a:lnTo>
                    <a:pt x="2180933" y="1867636"/>
                  </a:lnTo>
                  <a:lnTo>
                    <a:pt x="2182088" y="1870176"/>
                  </a:lnTo>
                  <a:lnTo>
                    <a:pt x="2179790" y="1872716"/>
                  </a:lnTo>
                  <a:lnTo>
                    <a:pt x="2175179" y="1880336"/>
                  </a:lnTo>
                  <a:lnTo>
                    <a:pt x="2175929" y="1880336"/>
                  </a:lnTo>
                  <a:lnTo>
                    <a:pt x="2177211" y="1878876"/>
                  </a:lnTo>
                  <a:lnTo>
                    <a:pt x="2177148" y="1879066"/>
                  </a:lnTo>
                  <a:lnTo>
                    <a:pt x="2177491" y="1880336"/>
                  </a:lnTo>
                  <a:lnTo>
                    <a:pt x="2179790" y="1877796"/>
                  </a:lnTo>
                  <a:lnTo>
                    <a:pt x="2180933" y="1876526"/>
                  </a:lnTo>
                  <a:lnTo>
                    <a:pt x="2177377" y="1882876"/>
                  </a:lnTo>
                  <a:lnTo>
                    <a:pt x="2175764" y="1886686"/>
                  </a:lnTo>
                  <a:lnTo>
                    <a:pt x="2176729" y="1887956"/>
                  </a:lnTo>
                  <a:lnTo>
                    <a:pt x="2180933" y="1885416"/>
                  </a:lnTo>
                  <a:lnTo>
                    <a:pt x="2172881" y="1894306"/>
                  </a:lnTo>
                  <a:lnTo>
                    <a:pt x="2177491" y="1890496"/>
                  </a:lnTo>
                  <a:lnTo>
                    <a:pt x="2174036" y="1894306"/>
                  </a:lnTo>
                  <a:lnTo>
                    <a:pt x="2175179" y="1894306"/>
                  </a:lnTo>
                  <a:lnTo>
                    <a:pt x="2178634" y="1891766"/>
                  </a:lnTo>
                  <a:lnTo>
                    <a:pt x="2176335" y="1894306"/>
                  </a:lnTo>
                  <a:lnTo>
                    <a:pt x="2177491" y="1894306"/>
                  </a:lnTo>
                  <a:lnTo>
                    <a:pt x="2178634" y="1893036"/>
                  </a:lnTo>
                  <a:lnTo>
                    <a:pt x="2179790" y="1893036"/>
                  </a:lnTo>
                  <a:lnTo>
                    <a:pt x="2182088" y="1891766"/>
                  </a:lnTo>
                  <a:lnTo>
                    <a:pt x="2184387" y="1890496"/>
                  </a:lnTo>
                  <a:lnTo>
                    <a:pt x="2188997" y="1887956"/>
                  </a:lnTo>
                  <a:lnTo>
                    <a:pt x="2190140" y="1886686"/>
                  </a:lnTo>
                  <a:lnTo>
                    <a:pt x="2191181" y="1885416"/>
                  </a:lnTo>
                  <a:lnTo>
                    <a:pt x="2202573" y="1871446"/>
                  </a:lnTo>
                  <a:lnTo>
                    <a:pt x="2205685" y="1867636"/>
                  </a:lnTo>
                  <a:lnTo>
                    <a:pt x="2210854" y="1861286"/>
                  </a:lnTo>
                  <a:lnTo>
                    <a:pt x="2217763" y="1853666"/>
                  </a:lnTo>
                  <a:lnTo>
                    <a:pt x="2221217" y="1849856"/>
                  </a:lnTo>
                  <a:lnTo>
                    <a:pt x="2231567" y="1837156"/>
                  </a:lnTo>
                  <a:lnTo>
                    <a:pt x="2230424" y="1835886"/>
                  </a:lnTo>
                  <a:lnTo>
                    <a:pt x="2229269" y="1837156"/>
                  </a:lnTo>
                  <a:lnTo>
                    <a:pt x="2230424" y="1834616"/>
                  </a:lnTo>
                  <a:lnTo>
                    <a:pt x="2233879" y="1830806"/>
                  </a:lnTo>
                  <a:lnTo>
                    <a:pt x="2238476" y="1829536"/>
                  </a:lnTo>
                  <a:lnTo>
                    <a:pt x="2241931" y="1823186"/>
                  </a:lnTo>
                  <a:lnTo>
                    <a:pt x="2240775" y="1821916"/>
                  </a:lnTo>
                  <a:lnTo>
                    <a:pt x="2244229" y="1819376"/>
                  </a:lnTo>
                  <a:lnTo>
                    <a:pt x="2251138" y="1813026"/>
                  </a:lnTo>
                  <a:lnTo>
                    <a:pt x="2256891" y="1806676"/>
                  </a:lnTo>
                  <a:lnTo>
                    <a:pt x="2261489" y="1800326"/>
                  </a:lnTo>
                  <a:lnTo>
                    <a:pt x="2267242" y="1793976"/>
                  </a:lnTo>
                  <a:lnTo>
                    <a:pt x="2266099" y="1793976"/>
                  </a:lnTo>
                  <a:lnTo>
                    <a:pt x="2276449" y="1783816"/>
                  </a:lnTo>
                  <a:lnTo>
                    <a:pt x="2277605" y="1781276"/>
                  </a:lnTo>
                  <a:lnTo>
                    <a:pt x="2277605" y="1780006"/>
                  </a:lnTo>
                  <a:lnTo>
                    <a:pt x="2282202" y="1774926"/>
                  </a:lnTo>
                  <a:lnTo>
                    <a:pt x="2293480" y="1760956"/>
                  </a:lnTo>
                  <a:lnTo>
                    <a:pt x="2305075" y="1745716"/>
                  </a:lnTo>
                  <a:lnTo>
                    <a:pt x="2317318" y="1731746"/>
                  </a:lnTo>
                  <a:lnTo>
                    <a:pt x="2330539" y="1717776"/>
                  </a:lnTo>
                  <a:lnTo>
                    <a:pt x="2333993" y="1712696"/>
                  </a:lnTo>
                  <a:lnTo>
                    <a:pt x="2343200" y="1706346"/>
                  </a:lnTo>
                  <a:lnTo>
                    <a:pt x="2350097" y="1701266"/>
                  </a:lnTo>
                  <a:lnTo>
                    <a:pt x="2359304" y="1698726"/>
                  </a:lnTo>
                  <a:lnTo>
                    <a:pt x="2366213" y="1698726"/>
                  </a:lnTo>
                  <a:lnTo>
                    <a:pt x="2365057" y="1696186"/>
                  </a:lnTo>
                  <a:lnTo>
                    <a:pt x="2369667" y="1693646"/>
                  </a:lnTo>
                  <a:lnTo>
                    <a:pt x="2376563" y="1688566"/>
                  </a:lnTo>
                  <a:lnTo>
                    <a:pt x="2381173" y="1687296"/>
                  </a:lnTo>
                  <a:lnTo>
                    <a:pt x="2380018" y="1686026"/>
                  </a:lnTo>
                  <a:lnTo>
                    <a:pt x="2385771" y="1686026"/>
                  </a:lnTo>
                  <a:lnTo>
                    <a:pt x="2394978" y="1687296"/>
                  </a:lnTo>
                  <a:lnTo>
                    <a:pt x="2396134" y="1687296"/>
                  </a:lnTo>
                  <a:lnTo>
                    <a:pt x="2397861" y="1686026"/>
                  </a:lnTo>
                  <a:lnTo>
                    <a:pt x="2399588" y="1684756"/>
                  </a:lnTo>
                  <a:lnTo>
                    <a:pt x="2404186" y="1686026"/>
                  </a:lnTo>
                  <a:lnTo>
                    <a:pt x="2408783" y="1686026"/>
                  </a:lnTo>
                  <a:lnTo>
                    <a:pt x="2416848" y="1687296"/>
                  </a:lnTo>
                  <a:lnTo>
                    <a:pt x="2426055" y="1701266"/>
                  </a:lnTo>
                  <a:lnTo>
                    <a:pt x="2428354" y="1708886"/>
                  </a:lnTo>
                  <a:lnTo>
                    <a:pt x="2428354" y="1719046"/>
                  </a:lnTo>
                  <a:lnTo>
                    <a:pt x="2427198" y="1722856"/>
                  </a:lnTo>
                  <a:lnTo>
                    <a:pt x="2427198" y="1726666"/>
                  </a:lnTo>
                  <a:lnTo>
                    <a:pt x="2428354" y="1725396"/>
                  </a:lnTo>
                  <a:lnTo>
                    <a:pt x="2430653" y="1721586"/>
                  </a:lnTo>
                  <a:lnTo>
                    <a:pt x="2431808" y="1717776"/>
                  </a:lnTo>
                  <a:lnTo>
                    <a:pt x="2431808" y="1713966"/>
                  </a:lnTo>
                  <a:lnTo>
                    <a:pt x="2432951" y="1716506"/>
                  </a:lnTo>
                  <a:close/>
                </a:path>
              </a:pathLst>
            </a:custGeom>
            <a:solidFill>
              <a:srgbClr val="4A58AB"/>
            </a:solidFill>
          </p:spPr>
          <p:txBody>
            <a:bodyPr wrap="square" lIns="0" tIns="0" rIns="0" bIns="0" rtlCol="0"/>
            <a:lstStyle/>
            <a:p>
              <a:endParaRPr/>
            </a:p>
          </p:txBody>
        </p:sp>
        <p:pic>
          <p:nvPicPr>
            <p:cNvPr id="17" name="object 17"/>
            <p:cNvPicPr/>
            <p:nvPr/>
          </p:nvPicPr>
          <p:blipFill>
            <a:blip r:embed="rId6" cstate="print"/>
            <a:stretch>
              <a:fillRect/>
            </a:stretch>
          </p:blipFill>
          <p:spPr>
            <a:xfrm>
              <a:off x="4174838" y="8544580"/>
              <a:ext cx="201382" cy="249448"/>
            </a:xfrm>
            <a:prstGeom prst="rect">
              <a:avLst/>
            </a:prstGeom>
          </p:spPr>
        </p:pic>
        <p:sp>
          <p:nvSpPr>
            <p:cNvPr id="18" name="object 18"/>
            <p:cNvSpPr/>
            <p:nvPr/>
          </p:nvSpPr>
          <p:spPr>
            <a:xfrm>
              <a:off x="4257687" y="8548039"/>
              <a:ext cx="138430" cy="388620"/>
            </a:xfrm>
            <a:custGeom>
              <a:avLst/>
              <a:gdLst/>
              <a:ahLst/>
              <a:cxnLst/>
              <a:rect l="l" t="t" r="r" b="b"/>
              <a:pathLst>
                <a:path w="138429" h="388620">
                  <a:moveTo>
                    <a:pt x="43726" y="208064"/>
                  </a:moveTo>
                  <a:lnTo>
                    <a:pt x="42570" y="208064"/>
                  </a:lnTo>
                  <a:lnTo>
                    <a:pt x="43726" y="210934"/>
                  </a:lnTo>
                  <a:lnTo>
                    <a:pt x="43726" y="208064"/>
                  </a:lnTo>
                  <a:close/>
                </a:path>
                <a:path w="138429" h="388620">
                  <a:moveTo>
                    <a:pt x="44107" y="211899"/>
                  </a:moveTo>
                  <a:lnTo>
                    <a:pt x="43726" y="210934"/>
                  </a:lnTo>
                  <a:lnTo>
                    <a:pt x="43726" y="212661"/>
                  </a:lnTo>
                  <a:lnTo>
                    <a:pt x="44107" y="211899"/>
                  </a:lnTo>
                  <a:close/>
                </a:path>
                <a:path w="138429" h="388620">
                  <a:moveTo>
                    <a:pt x="130492" y="12636"/>
                  </a:moveTo>
                  <a:lnTo>
                    <a:pt x="130035" y="10337"/>
                  </a:lnTo>
                  <a:lnTo>
                    <a:pt x="126580" y="4597"/>
                  </a:lnTo>
                  <a:lnTo>
                    <a:pt x="124282" y="3441"/>
                  </a:lnTo>
                  <a:lnTo>
                    <a:pt x="118529" y="0"/>
                  </a:lnTo>
                  <a:lnTo>
                    <a:pt x="116230" y="1143"/>
                  </a:lnTo>
                  <a:lnTo>
                    <a:pt x="116230" y="3441"/>
                  </a:lnTo>
                  <a:lnTo>
                    <a:pt x="117373" y="5740"/>
                  </a:lnTo>
                  <a:lnTo>
                    <a:pt x="117373" y="8039"/>
                  </a:lnTo>
                  <a:lnTo>
                    <a:pt x="118529" y="10337"/>
                  </a:lnTo>
                  <a:lnTo>
                    <a:pt x="113919" y="9194"/>
                  </a:lnTo>
                  <a:lnTo>
                    <a:pt x="115074" y="12636"/>
                  </a:lnTo>
                  <a:lnTo>
                    <a:pt x="130492" y="12636"/>
                  </a:lnTo>
                  <a:close/>
                </a:path>
                <a:path w="138429" h="388620">
                  <a:moveTo>
                    <a:pt x="138087" y="20688"/>
                  </a:moveTo>
                  <a:lnTo>
                    <a:pt x="136779" y="16090"/>
                  </a:lnTo>
                  <a:lnTo>
                    <a:pt x="135788" y="12649"/>
                  </a:lnTo>
                  <a:lnTo>
                    <a:pt x="131191" y="8039"/>
                  </a:lnTo>
                  <a:lnTo>
                    <a:pt x="132270" y="11290"/>
                  </a:lnTo>
                  <a:lnTo>
                    <a:pt x="132334" y="13792"/>
                  </a:lnTo>
                  <a:lnTo>
                    <a:pt x="131191" y="16090"/>
                  </a:lnTo>
                  <a:lnTo>
                    <a:pt x="130949" y="14947"/>
                  </a:lnTo>
                  <a:lnTo>
                    <a:pt x="111620" y="14935"/>
                  </a:lnTo>
                  <a:lnTo>
                    <a:pt x="111620" y="14401"/>
                  </a:lnTo>
                  <a:lnTo>
                    <a:pt x="111086" y="13360"/>
                  </a:lnTo>
                  <a:lnTo>
                    <a:pt x="110413" y="12649"/>
                  </a:lnTo>
                  <a:lnTo>
                    <a:pt x="110312" y="12522"/>
                  </a:lnTo>
                  <a:lnTo>
                    <a:pt x="112776" y="14935"/>
                  </a:lnTo>
                  <a:lnTo>
                    <a:pt x="130949" y="14935"/>
                  </a:lnTo>
                  <a:lnTo>
                    <a:pt x="130721" y="13792"/>
                  </a:lnTo>
                  <a:lnTo>
                    <a:pt x="130492" y="12649"/>
                  </a:lnTo>
                  <a:lnTo>
                    <a:pt x="115074" y="12636"/>
                  </a:lnTo>
                  <a:lnTo>
                    <a:pt x="115074" y="13792"/>
                  </a:lnTo>
                  <a:lnTo>
                    <a:pt x="113919" y="13792"/>
                  </a:lnTo>
                  <a:lnTo>
                    <a:pt x="113284" y="12522"/>
                  </a:lnTo>
                  <a:lnTo>
                    <a:pt x="112826" y="11607"/>
                  </a:lnTo>
                  <a:lnTo>
                    <a:pt x="115074" y="13792"/>
                  </a:lnTo>
                  <a:lnTo>
                    <a:pt x="115074" y="12636"/>
                  </a:lnTo>
                  <a:lnTo>
                    <a:pt x="113919" y="10337"/>
                  </a:lnTo>
                  <a:lnTo>
                    <a:pt x="112776" y="10337"/>
                  </a:lnTo>
                  <a:lnTo>
                    <a:pt x="110464" y="9194"/>
                  </a:lnTo>
                  <a:lnTo>
                    <a:pt x="112763" y="11493"/>
                  </a:lnTo>
                  <a:lnTo>
                    <a:pt x="110477" y="11493"/>
                  </a:lnTo>
                  <a:lnTo>
                    <a:pt x="108165" y="10337"/>
                  </a:lnTo>
                  <a:lnTo>
                    <a:pt x="108165" y="10972"/>
                  </a:lnTo>
                  <a:lnTo>
                    <a:pt x="108546" y="11290"/>
                  </a:lnTo>
                  <a:lnTo>
                    <a:pt x="109054" y="11607"/>
                  </a:lnTo>
                  <a:lnTo>
                    <a:pt x="108407" y="11290"/>
                  </a:lnTo>
                  <a:lnTo>
                    <a:pt x="107721" y="11137"/>
                  </a:lnTo>
                  <a:lnTo>
                    <a:pt x="107022" y="11493"/>
                  </a:lnTo>
                  <a:lnTo>
                    <a:pt x="103568" y="11493"/>
                  </a:lnTo>
                  <a:lnTo>
                    <a:pt x="103568" y="12649"/>
                  </a:lnTo>
                  <a:lnTo>
                    <a:pt x="102412" y="13792"/>
                  </a:lnTo>
                  <a:lnTo>
                    <a:pt x="103568" y="14947"/>
                  </a:lnTo>
                  <a:lnTo>
                    <a:pt x="101269" y="14947"/>
                  </a:lnTo>
                  <a:lnTo>
                    <a:pt x="100114" y="14947"/>
                  </a:lnTo>
                  <a:lnTo>
                    <a:pt x="100114" y="16090"/>
                  </a:lnTo>
                  <a:lnTo>
                    <a:pt x="100114" y="17246"/>
                  </a:lnTo>
                  <a:lnTo>
                    <a:pt x="101269" y="18389"/>
                  </a:lnTo>
                  <a:lnTo>
                    <a:pt x="100114" y="19545"/>
                  </a:lnTo>
                  <a:lnTo>
                    <a:pt x="100114" y="21844"/>
                  </a:lnTo>
                  <a:lnTo>
                    <a:pt x="98958" y="24142"/>
                  </a:lnTo>
                  <a:lnTo>
                    <a:pt x="98958" y="28740"/>
                  </a:lnTo>
                  <a:lnTo>
                    <a:pt x="95516" y="35636"/>
                  </a:lnTo>
                  <a:lnTo>
                    <a:pt x="93205" y="42532"/>
                  </a:lnTo>
                  <a:lnTo>
                    <a:pt x="95516" y="42532"/>
                  </a:lnTo>
                  <a:lnTo>
                    <a:pt x="94361" y="43675"/>
                  </a:lnTo>
                  <a:lnTo>
                    <a:pt x="93205" y="47129"/>
                  </a:lnTo>
                  <a:lnTo>
                    <a:pt x="89763" y="49428"/>
                  </a:lnTo>
                  <a:lnTo>
                    <a:pt x="88607" y="52870"/>
                  </a:lnTo>
                  <a:lnTo>
                    <a:pt x="89763" y="54025"/>
                  </a:lnTo>
                  <a:lnTo>
                    <a:pt x="82854" y="60921"/>
                  </a:lnTo>
                  <a:lnTo>
                    <a:pt x="80556" y="66675"/>
                  </a:lnTo>
                  <a:lnTo>
                    <a:pt x="77101" y="71272"/>
                  </a:lnTo>
                  <a:lnTo>
                    <a:pt x="73647" y="77012"/>
                  </a:lnTo>
                  <a:lnTo>
                    <a:pt x="74803" y="77012"/>
                  </a:lnTo>
                  <a:lnTo>
                    <a:pt x="74803" y="78168"/>
                  </a:lnTo>
                  <a:lnTo>
                    <a:pt x="73647" y="80467"/>
                  </a:lnTo>
                  <a:lnTo>
                    <a:pt x="71348" y="83908"/>
                  </a:lnTo>
                  <a:lnTo>
                    <a:pt x="67894" y="87363"/>
                  </a:lnTo>
                  <a:lnTo>
                    <a:pt x="67894" y="88506"/>
                  </a:lnTo>
                  <a:lnTo>
                    <a:pt x="69049" y="88506"/>
                  </a:lnTo>
                  <a:lnTo>
                    <a:pt x="66738" y="90805"/>
                  </a:lnTo>
                  <a:lnTo>
                    <a:pt x="66738" y="91960"/>
                  </a:lnTo>
                  <a:lnTo>
                    <a:pt x="61366" y="104927"/>
                  </a:lnTo>
                  <a:lnTo>
                    <a:pt x="55664" y="118110"/>
                  </a:lnTo>
                  <a:lnTo>
                    <a:pt x="49745" y="131724"/>
                  </a:lnTo>
                  <a:lnTo>
                    <a:pt x="43726" y="145986"/>
                  </a:lnTo>
                  <a:lnTo>
                    <a:pt x="41427" y="155181"/>
                  </a:lnTo>
                  <a:lnTo>
                    <a:pt x="40754" y="156197"/>
                  </a:lnTo>
                  <a:lnTo>
                    <a:pt x="40754" y="213804"/>
                  </a:lnTo>
                  <a:lnTo>
                    <a:pt x="40271" y="213804"/>
                  </a:lnTo>
                  <a:lnTo>
                    <a:pt x="40487" y="211518"/>
                  </a:lnTo>
                  <a:lnTo>
                    <a:pt x="40754" y="213804"/>
                  </a:lnTo>
                  <a:lnTo>
                    <a:pt x="40754" y="156197"/>
                  </a:lnTo>
                  <a:lnTo>
                    <a:pt x="39128" y="158635"/>
                  </a:lnTo>
                  <a:lnTo>
                    <a:pt x="36817" y="164376"/>
                  </a:lnTo>
                  <a:lnTo>
                    <a:pt x="31064" y="170129"/>
                  </a:lnTo>
                  <a:lnTo>
                    <a:pt x="28765" y="175869"/>
                  </a:lnTo>
                  <a:lnTo>
                    <a:pt x="33375" y="177025"/>
                  </a:lnTo>
                  <a:lnTo>
                    <a:pt x="27622" y="190817"/>
                  </a:lnTo>
                  <a:lnTo>
                    <a:pt x="33375" y="190817"/>
                  </a:lnTo>
                  <a:lnTo>
                    <a:pt x="31089" y="194233"/>
                  </a:lnTo>
                  <a:lnTo>
                    <a:pt x="27622" y="198869"/>
                  </a:lnTo>
                  <a:lnTo>
                    <a:pt x="29730" y="200977"/>
                  </a:lnTo>
                  <a:lnTo>
                    <a:pt x="30543" y="202069"/>
                  </a:lnTo>
                  <a:lnTo>
                    <a:pt x="31229" y="203301"/>
                  </a:lnTo>
                  <a:lnTo>
                    <a:pt x="29921" y="204609"/>
                  </a:lnTo>
                  <a:lnTo>
                    <a:pt x="29921" y="205765"/>
                  </a:lnTo>
                  <a:lnTo>
                    <a:pt x="27622" y="210362"/>
                  </a:lnTo>
                  <a:lnTo>
                    <a:pt x="27520" y="211899"/>
                  </a:lnTo>
                  <a:lnTo>
                    <a:pt x="26073" y="217766"/>
                  </a:lnTo>
                  <a:lnTo>
                    <a:pt x="24739" y="224447"/>
                  </a:lnTo>
                  <a:lnTo>
                    <a:pt x="23406" y="231559"/>
                  </a:lnTo>
                  <a:lnTo>
                    <a:pt x="21869" y="239102"/>
                  </a:lnTo>
                  <a:lnTo>
                    <a:pt x="24168" y="239102"/>
                  </a:lnTo>
                  <a:lnTo>
                    <a:pt x="24168" y="242544"/>
                  </a:lnTo>
                  <a:lnTo>
                    <a:pt x="20713" y="244843"/>
                  </a:lnTo>
                  <a:lnTo>
                    <a:pt x="21869" y="247142"/>
                  </a:lnTo>
                  <a:lnTo>
                    <a:pt x="23012" y="247142"/>
                  </a:lnTo>
                  <a:lnTo>
                    <a:pt x="21869" y="249440"/>
                  </a:lnTo>
                  <a:lnTo>
                    <a:pt x="20713" y="250596"/>
                  </a:lnTo>
                  <a:lnTo>
                    <a:pt x="19558" y="252895"/>
                  </a:lnTo>
                  <a:lnTo>
                    <a:pt x="18415" y="257492"/>
                  </a:lnTo>
                  <a:lnTo>
                    <a:pt x="17259" y="260934"/>
                  </a:lnTo>
                  <a:lnTo>
                    <a:pt x="16103" y="265544"/>
                  </a:lnTo>
                  <a:lnTo>
                    <a:pt x="17259" y="265544"/>
                  </a:lnTo>
                  <a:lnTo>
                    <a:pt x="17259" y="268986"/>
                  </a:lnTo>
                  <a:lnTo>
                    <a:pt x="14960" y="273583"/>
                  </a:lnTo>
                  <a:lnTo>
                    <a:pt x="14960" y="275882"/>
                  </a:lnTo>
                  <a:lnTo>
                    <a:pt x="16103" y="275882"/>
                  </a:lnTo>
                  <a:lnTo>
                    <a:pt x="16103" y="277037"/>
                  </a:lnTo>
                  <a:lnTo>
                    <a:pt x="14960" y="278180"/>
                  </a:lnTo>
                  <a:lnTo>
                    <a:pt x="14960" y="279336"/>
                  </a:lnTo>
                  <a:lnTo>
                    <a:pt x="13055" y="289217"/>
                  </a:lnTo>
                  <a:lnTo>
                    <a:pt x="10934" y="299732"/>
                  </a:lnTo>
                  <a:lnTo>
                    <a:pt x="8813" y="310692"/>
                  </a:lnTo>
                  <a:lnTo>
                    <a:pt x="6908" y="321868"/>
                  </a:lnTo>
                  <a:lnTo>
                    <a:pt x="6908" y="328764"/>
                  </a:lnTo>
                  <a:lnTo>
                    <a:pt x="5753" y="332206"/>
                  </a:lnTo>
                  <a:lnTo>
                    <a:pt x="4597" y="336804"/>
                  </a:lnTo>
                  <a:lnTo>
                    <a:pt x="1155" y="341401"/>
                  </a:lnTo>
                  <a:lnTo>
                    <a:pt x="0" y="346011"/>
                  </a:lnTo>
                  <a:lnTo>
                    <a:pt x="4597" y="347154"/>
                  </a:lnTo>
                  <a:lnTo>
                    <a:pt x="2298" y="358648"/>
                  </a:lnTo>
                  <a:lnTo>
                    <a:pt x="8051" y="357505"/>
                  </a:lnTo>
                  <a:lnTo>
                    <a:pt x="4597" y="364401"/>
                  </a:lnTo>
                  <a:lnTo>
                    <a:pt x="5753" y="364401"/>
                  </a:lnTo>
                  <a:lnTo>
                    <a:pt x="9207" y="366699"/>
                  </a:lnTo>
                  <a:lnTo>
                    <a:pt x="12661" y="370141"/>
                  </a:lnTo>
                  <a:lnTo>
                    <a:pt x="11506" y="378193"/>
                  </a:lnTo>
                  <a:lnTo>
                    <a:pt x="10350" y="381635"/>
                  </a:lnTo>
                  <a:lnTo>
                    <a:pt x="6908" y="385089"/>
                  </a:lnTo>
                  <a:lnTo>
                    <a:pt x="8051" y="386245"/>
                  </a:lnTo>
                  <a:lnTo>
                    <a:pt x="8051" y="388543"/>
                  </a:lnTo>
                  <a:lnTo>
                    <a:pt x="12661" y="383933"/>
                  </a:lnTo>
                  <a:lnTo>
                    <a:pt x="12661" y="386245"/>
                  </a:lnTo>
                  <a:lnTo>
                    <a:pt x="13728" y="383933"/>
                  </a:lnTo>
                  <a:lnTo>
                    <a:pt x="19862" y="370725"/>
                  </a:lnTo>
                  <a:lnTo>
                    <a:pt x="25361" y="357505"/>
                  </a:lnTo>
                  <a:lnTo>
                    <a:pt x="26327" y="355206"/>
                  </a:lnTo>
                  <a:lnTo>
                    <a:pt x="32562" y="339686"/>
                  </a:lnTo>
                  <a:lnTo>
                    <a:pt x="39128" y="324167"/>
                  </a:lnTo>
                  <a:lnTo>
                    <a:pt x="40119" y="319112"/>
                  </a:lnTo>
                  <a:lnTo>
                    <a:pt x="42722" y="311378"/>
                  </a:lnTo>
                  <a:lnTo>
                    <a:pt x="46405" y="301701"/>
                  </a:lnTo>
                  <a:lnTo>
                    <a:pt x="50634" y="290830"/>
                  </a:lnTo>
                  <a:lnTo>
                    <a:pt x="54673" y="279336"/>
                  </a:lnTo>
                  <a:lnTo>
                    <a:pt x="58254" y="267690"/>
                  </a:lnTo>
                  <a:lnTo>
                    <a:pt x="61150" y="257695"/>
                  </a:lnTo>
                  <a:lnTo>
                    <a:pt x="63284" y="250596"/>
                  </a:lnTo>
                  <a:lnTo>
                    <a:pt x="63284" y="249440"/>
                  </a:lnTo>
                  <a:lnTo>
                    <a:pt x="64604" y="243052"/>
                  </a:lnTo>
                  <a:lnTo>
                    <a:pt x="65163" y="236220"/>
                  </a:lnTo>
                  <a:lnTo>
                    <a:pt x="65074" y="229400"/>
                  </a:lnTo>
                  <a:lnTo>
                    <a:pt x="64439" y="223012"/>
                  </a:lnTo>
                  <a:lnTo>
                    <a:pt x="62522" y="217258"/>
                  </a:lnTo>
                  <a:lnTo>
                    <a:pt x="62141" y="216103"/>
                  </a:lnTo>
                  <a:lnTo>
                    <a:pt x="59842" y="212661"/>
                  </a:lnTo>
                  <a:lnTo>
                    <a:pt x="58686" y="213804"/>
                  </a:lnTo>
                  <a:lnTo>
                    <a:pt x="58686" y="216103"/>
                  </a:lnTo>
                  <a:lnTo>
                    <a:pt x="57531" y="217258"/>
                  </a:lnTo>
                  <a:lnTo>
                    <a:pt x="57531" y="213804"/>
                  </a:lnTo>
                  <a:lnTo>
                    <a:pt x="57531" y="212661"/>
                  </a:lnTo>
                  <a:lnTo>
                    <a:pt x="57531" y="210362"/>
                  </a:lnTo>
                  <a:lnTo>
                    <a:pt x="56388" y="209207"/>
                  </a:lnTo>
                  <a:lnTo>
                    <a:pt x="52933" y="202311"/>
                  </a:lnTo>
                  <a:lnTo>
                    <a:pt x="51777" y="206908"/>
                  </a:lnTo>
                  <a:lnTo>
                    <a:pt x="48336" y="210362"/>
                  </a:lnTo>
                  <a:lnTo>
                    <a:pt x="47180" y="212661"/>
                  </a:lnTo>
                  <a:lnTo>
                    <a:pt x="44881" y="210362"/>
                  </a:lnTo>
                  <a:lnTo>
                    <a:pt x="44107" y="211899"/>
                  </a:lnTo>
                  <a:lnTo>
                    <a:pt x="44881" y="213804"/>
                  </a:lnTo>
                  <a:lnTo>
                    <a:pt x="42570" y="212661"/>
                  </a:lnTo>
                  <a:lnTo>
                    <a:pt x="42570" y="211518"/>
                  </a:lnTo>
                  <a:lnTo>
                    <a:pt x="42532" y="210934"/>
                  </a:lnTo>
                  <a:lnTo>
                    <a:pt x="42100" y="209880"/>
                  </a:lnTo>
                  <a:lnTo>
                    <a:pt x="41757" y="208572"/>
                  </a:lnTo>
                  <a:lnTo>
                    <a:pt x="50330" y="194271"/>
                  </a:lnTo>
                  <a:lnTo>
                    <a:pt x="67233" y="165188"/>
                  </a:lnTo>
                  <a:lnTo>
                    <a:pt x="75946" y="150583"/>
                  </a:lnTo>
                  <a:lnTo>
                    <a:pt x="78892" y="144767"/>
                  </a:lnTo>
                  <a:lnTo>
                    <a:pt x="83997" y="135064"/>
                  </a:lnTo>
                  <a:lnTo>
                    <a:pt x="90830" y="122783"/>
                  </a:lnTo>
                  <a:lnTo>
                    <a:pt x="98958" y="109207"/>
                  </a:lnTo>
                  <a:lnTo>
                    <a:pt x="106997" y="95377"/>
                  </a:lnTo>
                  <a:lnTo>
                    <a:pt x="114935" y="82194"/>
                  </a:lnTo>
                  <a:lnTo>
                    <a:pt x="121780" y="70726"/>
                  </a:lnTo>
                  <a:lnTo>
                    <a:pt x="126580" y="62077"/>
                  </a:lnTo>
                  <a:lnTo>
                    <a:pt x="127736" y="60921"/>
                  </a:lnTo>
                  <a:lnTo>
                    <a:pt x="130035" y="56324"/>
                  </a:lnTo>
                  <a:lnTo>
                    <a:pt x="134632" y="44831"/>
                  </a:lnTo>
                  <a:lnTo>
                    <a:pt x="135788" y="39077"/>
                  </a:lnTo>
                  <a:lnTo>
                    <a:pt x="138087" y="33337"/>
                  </a:lnTo>
                  <a:lnTo>
                    <a:pt x="138087" y="20688"/>
                  </a:lnTo>
                  <a:close/>
                </a:path>
              </a:pathLst>
            </a:custGeom>
            <a:solidFill>
              <a:srgbClr val="4A58AB"/>
            </a:solidFill>
          </p:spPr>
          <p:txBody>
            <a:bodyPr wrap="square" lIns="0" tIns="0" rIns="0" bIns="0" rtlCol="0"/>
            <a:lstStyle/>
            <a:p>
              <a:endParaRPr/>
            </a:p>
          </p:txBody>
        </p:sp>
        <p:pic>
          <p:nvPicPr>
            <p:cNvPr id="19" name="object 19"/>
            <p:cNvPicPr/>
            <p:nvPr/>
          </p:nvPicPr>
          <p:blipFill>
            <a:blip r:embed="rId7" cstate="print"/>
            <a:stretch>
              <a:fillRect/>
            </a:stretch>
          </p:blipFill>
          <p:spPr>
            <a:xfrm>
              <a:off x="4190947" y="8723907"/>
              <a:ext cx="96663" cy="150587"/>
            </a:xfrm>
            <a:prstGeom prst="rect">
              <a:avLst/>
            </a:prstGeom>
          </p:spPr>
        </p:pic>
        <p:sp>
          <p:nvSpPr>
            <p:cNvPr id="20" name="object 20"/>
            <p:cNvSpPr/>
            <p:nvPr/>
          </p:nvSpPr>
          <p:spPr>
            <a:xfrm>
              <a:off x="2352027" y="8334222"/>
              <a:ext cx="1964689" cy="1953260"/>
            </a:xfrm>
            <a:custGeom>
              <a:avLst/>
              <a:gdLst/>
              <a:ahLst/>
              <a:cxnLst/>
              <a:rect l="l" t="t" r="r" b="b"/>
              <a:pathLst>
                <a:path w="1964689" h="1953259">
                  <a:moveTo>
                    <a:pt x="85648" y="1952777"/>
                  </a:moveTo>
                  <a:lnTo>
                    <a:pt x="83820" y="1934654"/>
                  </a:lnTo>
                  <a:lnTo>
                    <a:pt x="82143" y="1917852"/>
                  </a:lnTo>
                  <a:lnTo>
                    <a:pt x="78422" y="1884426"/>
                  </a:lnTo>
                  <a:lnTo>
                    <a:pt x="74803" y="1853044"/>
                  </a:lnTo>
                  <a:lnTo>
                    <a:pt x="71564" y="1823593"/>
                  </a:lnTo>
                  <a:lnTo>
                    <a:pt x="66382" y="1775447"/>
                  </a:lnTo>
                  <a:lnTo>
                    <a:pt x="64439" y="1757629"/>
                  </a:lnTo>
                  <a:lnTo>
                    <a:pt x="63296" y="1750733"/>
                  </a:lnTo>
                  <a:lnTo>
                    <a:pt x="59639" y="1716824"/>
                  </a:lnTo>
                  <a:lnTo>
                    <a:pt x="55676" y="1682051"/>
                  </a:lnTo>
                  <a:lnTo>
                    <a:pt x="51498" y="1648714"/>
                  </a:lnTo>
                  <a:lnTo>
                    <a:pt x="47180" y="1618538"/>
                  </a:lnTo>
                  <a:lnTo>
                    <a:pt x="44780" y="1606270"/>
                  </a:lnTo>
                  <a:lnTo>
                    <a:pt x="41922" y="1589798"/>
                  </a:lnTo>
                  <a:lnTo>
                    <a:pt x="40386" y="1580870"/>
                  </a:lnTo>
                  <a:lnTo>
                    <a:pt x="37973" y="1567967"/>
                  </a:lnTo>
                  <a:lnTo>
                    <a:pt x="37973" y="1589798"/>
                  </a:lnTo>
                  <a:lnTo>
                    <a:pt x="36436" y="1577035"/>
                  </a:lnTo>
                  <a:lnTo>
                    <a:pt x="35102" y="1565236"/>
                  </a:lnTo>
                  <a:lnTo>
                    <a:pt x="34696" y="1562214"/>
                  </a:lnTo>
                  <a:lnTo>
                    <a:pt x="34378" y="1559915"/>
                  </a:lnTo>
                  <a:lnTo>
                    <a:pt x="33769" y="1555369"/>
                  </a:lnTo>
                  <a:lnTo>
                    <a:pt x="32219" y="1548422"/>
                  </a:lnTo>
                  <a:lnTo>
                    <a:pt x="28867" y="1530781"/>
                  </a:lnTo>
                  <a:lnTo>
                    <a:pt x="26898" y="1528876"/>
                  </a:lnTo>
                  <a:lnTo>
                    <a:pt x="25590" y="1536458"/>
                  </a:lnTo>
                  <a:lnTo>
                    <a:pt x="23634" y="1551343"/>
                  </a:lnTo>
                  <a:lnTo>
                    <a:pt x="22440" y="1551432"/>
                  </a:lnTo>
                  <a:lnTo>
                    <a:pt x="21259" y="1552600"/>
                  </a:lnTo>
                  <a:lnTo>
                    <a:pt x="20713" y="1559915"/>
                  </a:lnTo>
                  <a:lnTo>
                    <a:pt x="20586" y="1558759"/>
                  </a:lnTo>
                  <a:lnTo>
                    <a:pt x="19900" y="1552600"/>
                  </a:lnTo>
                  <a:lnTo>
                    <a:pt x="18173" y="1539227"/>
                  </a:lnTo>
                  <a:lnTo>
                    <a:pt x="17259" y="1531175"/>
                  </a:lnTo>
                  <a:lnTo>
                    <a:pt x="17373" y="1534109"/>
                  </a:lnTo>
                  <a:lnTo>
                    <a:pt x="17475" y="1536458"/>
                  </a:lnTo>
                  <a:lnTo>
                    <a:pt x="18707" y="1547558"/>
                  </a:lnTo>
                  <a:lnTo>
                    <a:pt x="19532" y="1557693"/>
                  </a:lnTo>
                  <a:lnTo>
                    <a:pt x="18415" y="1558759"/>
                  </a:lnTo>
                  <a:lnTo>
                    <a:pt x="17373" y="1550149"/>
                  </a:lnTo>
                  <a:lnTo>
                    <a:pt x="14909" y="1533283"/>
                  </a:lnTo>
                  <a:lnTo>
                    <a:pt x="13817" y="1524279"/>
                  </a:lnTo>
                  <a:lnTo>
                    <a:pt x="13893" y="1533283"/>
                  </a:lnTo>
                  <a:lnTo>
                    <a:pt x="14655" y="1543672"/>
                  </a:lnTo>
                  <a:lnTo>
                    <a:pt x="15582" y="1557693"/>
                  </a:lnTo>
                  <a:lnTo>
                    <a:pt x="15468" y="1558759"/>
                  </a:lnTo>
                  <a:lnTo>
                    <a:pt x="14960" y="1562214"/>
                  </a:lnTo>
                  <a:lnTo>
                    <a:pt x="14262" y="1554721"/>
                  </a:lnTo>
                  <a:lnTo>
                    <a:pt x="13741" y="1544967"/>
                  </a:lnTo>
                  <a:lnTo>
                    <a:pt x="13665" y="1543672"/>
                  </a:lnTo>
                  <a:lnTo>
                    <a:pt x="12865" y="1533283"/>
                  </a:lnTo>
                  <a:lnTo>
                    <a:pt x="11506" y="1527733"/>
                  </a:lnTo>
                  <a:lnTo>
                    <a:pt x="12623" y="1538897"/>
                  </a:lnTo>
                  <a:lnTo>
                    <a:pt x="12661" y="1544967"/>
                  </a:lnTo>
                  <a:lnTo>
                    <a:pt x="9486" y="1523123"/>
                  </a:lnTo>
                  <a:lnTo>
                    <a:pt x="9296" y="1521841"/>
                  </a:lnTo>
                  <a:lnTo>
                    <a:pt x="6477" y="1508188"/>
                  </a:lnTo>
                  <a:lnTo>
                    <a:pt x="4737" y="1507464"/>
                  </a:lnTo>
                  <a:lnTo>
                    <a:pt x="4610" y="1523123"/>
                  </a:lnTo>
                  <a:lnTo>
                    <a:pt x="3962" y="1516748"/>
                  </a:lnTo>
                  <a:lnTo>
                    <a:pt x="2870" y="1503591"/>
                  </a:lnTo>
                  <a:lnTo>
                    <a:pt x="2692" y="1501317"/>
                  </a:lnTo>
                  <a:lnTo>
                    <a:pt x="3200" y="1504581"/>
                  </a:lnTo>
                  <a:lnTo>
                    <a:pt x="3454" y="1505889"/>
                  </a:lnTo>
                  <a:lnTo>
                    <a:pt x="2946" y="1501317"/>
                  </a:lnTo>
                  <a:lnTo>
                    <a:pt x="1778" y="1490840"/>
                  </a:lnTo>
                  <a:lnTo>
                    <a:pt x="1333" y="1485823"/>
                  </a:lnTo>
                  <a:lnTo>
                    <a:pt x="1155" y="1484045"/>
                  </a:lnTo>
                  <a:lnTo>
                    <a:pt x="1219" y="1485823"/>
                  </a:lnTo>
                  <a:lnTo>
                    <a:pt x="1155" y="1485201"/>
                  </a:lnTo>
                  <a:lnTo>
                    <a:pt x="1244" y="1490840"/>
                  </a:lnTo>
                  <a:lnTo>
                    <a:pt x="1651" y="1495704"/>
                  </a:lnTo>
                  <a:lnTo>
                    <a:pt x="2298" y="1498993"/>
                  </a:lnTo>
                  <a:lnTo>
                    <a:pt x="2298" y="1503591"/>
                  </a:lnTo>
                  <a:lnTo>
                    <a:pt x="1651" y="1495704"/>
                  </a:lnTo>
                  <a:lnTo>
                    <a:pt x="1155" y="1489798"/>
                  </a:lnTo>
                  <a:lnTo>
                    <a:pt x="1155" y="1493240"/>
                  </a:lnTo>
                  <a:lnTo>
                    <a:pt x="0" y="1496695"/>
                  </a:lnTo>
                  <a:lnTo>
                    <a:pt x="1155" y="1541526"/>
                  </a:lnTo>
                  <a:lnTo>
                    <a:pt x="8331" y="1595437"/>
                  </a:lnTo>
                  <a:lnTo>
                    <a:pt x="14516" y="1648574"/>
                  </a:lnTo>
                  <a:lnTo>
                    <a:pt x="20091" y="1701558"/>
                  </a:lnTo>
                  <a:lnTo>
                    <a:pt x="25323" y="1754187"/>
                  </a:lnTo>
                  <a:lnTo>
                    <a:pt x="26466" y="1754187"/>
                  </a:lnTo>
                  <a:lnTo>
                    <a:pt x="26466" y="1750733"/>
                  </a:lnTo>
                  <a:lnTo>
                    <a:pt x="27622" y="1756486"/>
                  </a:lnTo>
                  <a:lnTo>
                    <a:pt x="28829" y="1769732"/>
                  </a:lnTo>
                  <a:lnTo>
                    <a:pt x="29489" y="1782343"/>
                  </a:lnTo>
                  <a:lnTo>
                    <a:pt x="30378" y="1794954"/>
                  </a:lnTo>
                  <a:lnTo>
                    <a:pt x="32219" y="1808213"/>
                  </a:lnTo>
                  <a:lnTo>
                    <a:pt x="33375" y="1809356"/>
                  </a:lnTo>
                  <a:lnTo>
                    <a:pt x="34226" y="1819897"/>
                  </a:lnTo>
                  <a:lnTo>
                    <a:pt x="34963" y="1830768"/>
                  </a:lnTo>
                  <a:lnTo>
                    <a:pt x="35483" y="1841855"/>
                  </a:lnTo>
                  <a:lnTo>
                    <a:pt x="35674" y="1853044"/>
                  </a:lnTo>
                  <a:lnTo>
                    <a:pt x="46037" y="1935810"/>
                  </a:lnTo>
                  <a:lnTo>
                    <a:pt x="46037" y="1934654"/>
                  </a:lnTo>
                  <a:lnTo>
                    <a:pt x="47180" y="1934654"/>
                  </a:lnTo>
                  <a:lnTo>
                    <a:pt x="47180" y="1936953"/>
                  </a:lnTo>
                  <a:lnTo>
                    <a:pt x="48044" y="1946186"/>
                  </a:lnTo>
                  <a:lnTo>
                    <a:pt x="48602" y="1952777"/>
                  </a:lnTo>
                  <a:lnTo>
                    <a:pt x="85648" y="1952777"/>
                  </a:lnTo>
                  <a:close/>
                </a:path>
                <a:path w="1964689" h="1953259">
                  <a:moveTo>
                    <a:pt x="223418" y="22821"/>
                  </a:moveTo>
                  <a:lnTo>
                    <a:pt x="220954" y="19545"/>
                  </a:lnTo>
                  <a:lnTo>
                    <a:pt x="219798" y="18389"/>
                  </a:lnTo>
                  <a:lnTo>
                    <a:pt x="216344" y="13792"/>
                  </a:lnTo>
                  <a:lnTo>
                    <a:pt x="215201" y="13792"/>
                  </a:lnTo>
                  <a:lnTo>
                    <a:pt x="223418" y="22821"/>
                  </a:lnTo>
                  <a:close/>
                </a:path>
                <a:path w="1964689" h="1953259">
                  <a:moveTo>
                    <a:pt x="224396" y="24142"/>
                  </a:moveTo>
                  <a:lnTo>
                    <a:pt x="224231" y="23736"/>
                  </a:lnTo>
                  <a:lnTo>
                    <a:pt x="223418" y="22821"/>
                  </a:lnTo>
                  <a:lnTo>
                    <a:pt x="224396" y="24142"/>
                  </a:lnTo>
                  <a:close/>
                </a:path>
                <a:path w="1964689" h="1953259">
                  <a:moveTo>
                    <a:pt x="620268" y="234505"/>
                  </a:moveTo>
                  <a:lnTo>
                    <a:pt x="606450" y="232206"/>
                  </a:lnTo>
                  <a:lnTo>
                    <a:pt x="609904" y="231063"/>
                  </a:lnTo>
                  <a:lnTo>
                    <a:pt x="569595" y="227266"/>
                  </a:lnTo>
                  <a:lnTo>
                    <a:pt x="529932" y="217982"/>
                  </a:lnTo>
                  <a:lnTo>
                    <a:pt x="491121" y="203733"/>
                  </a:lnTo>
                  <a:lnTo>
                    <a:pt x="442366" y="179654"/>
                  </a:lnTo>
                  <a:lnTo>
                    <a:pt x="402590" y="155003"/>
                  </a:lnTo>
                  <a:lnTo>
                    <a:pt x="394766" y="149440"/>
                  </a:lnTo>
                  <a:lnTo>
                    <a:pt x="378599" y="137947"/>
                  </a:lnTo>
                  <a:lnTo>
                    <a:pt x="354584" y="119481"/>
                  </a:lnTo>
                  <a:lnTo>
                    <a:pt x="347560" y="113804"/>
                  </a:lnTo>
                  <a:lnTo>
                    <a:pt x="332282" y="101447"/>
                  </a:lnTo>
                  <a:lnTo>
                    <a:pt x="327952" y="97713"/>
                  </a:lnTo>
                  <a:lnTo>
                    <a:pt x="313867" y="85572"/>
                  </a:lnTo>
                  <a:lnTo>
                    <a:pt x="301498" y="73571"/>
                  </a:lnTo>
                  <a:lnTo>
                    <a:pt x="299199" y="71272"/>
                  </a:lnTo>
                  <a:lnTo>
                    <a:pt x="289166" y="61607"/>
                  </a:lnTo>
                  <a:lnTo>
                    <a:pt x="267804" y="41846"/>
                  </a:lnTo>
                  <a:lnTo>
                    <a:pt x="257771" y="32194"/>
                  </a:lnTo>
                  <a:lnTo>
                    <a:pt x="252018" y="27584"/>
                  </a:lnTo>
                  <a:lnTo>
                    <a:pt x="240512" y="18389"/>
                  </a:lnTo>
                  <a:lnTo>
                    <a:pt x="241668" y="21844"/>
                  </a:lnTo>
                  <a:lnTo>
                    <a:pt x="242811" y="24142"/>
                  </a:lnTo>
                  <a:lnTo>
                    <a:pt x="243967" y="27584"/>
                  </a:lnTo>
                  <a:lnTo>
                    <a:pt x="243039" y="26441"/>
                  </a:lnTo>
                  <a:lnTo>
                    <a:pt x="239356" y="21844"/>
                  </a:lnTo>
                  <a:lnTo>
                    <a:pt x="234759" y="16090"/>
                  </a:lnTo>
                  <a:lnTo>
                    <a:pt x="232460" y="13792"/>
                  </a:lnTo>
                  <a:lnTo>
                    <a:pt x="226364" y="8509"/>
                  </a:lnTo>
                  <a:lnTo>
                    <a:pt x="224256" y="8623"/>
                  </a:lnTo>
                  <a:lnTo>
                    <a:pt x="224523" y="12179"/>
                  </a:lnTo>
                  <a:lnTo>
                    <a:pt x="225552" y="17246"/>
                  </a:lnTo>
                  <a:lnTo>
                    <a:pt x="226707" y="21844"/>
                  </a:lnTo>
                  <a:lnTo>
                    <a:pt x="222097" y="18389"/>
                  </a:lnTo>
                  <a:lnTo>
                    <a:pt x="224231" y="23736"/>
                  </a:lnTo>
                  <a:lnTo>
                    <a:pt x="226707" y="26441"/>
                  </a:lnTo>
                  <a:lnTo>
                    <a:pt x="223253" y="24726"/>
                  </a:lnTo>
                  <a:lnTo>
                    <a:pt x="223253" y="26441"/>
                  </a:lnTo>
                  <a:lnTo>
                    <a:pt x="220954" y="26441"/>
                  </a:lnTo>
                  <a:lnTo>
                    <a:pt x="218643" y="24142"/>
                  </a:lnTo>
                  <a:lnTo>
                    <a:pt x="216242" y="18745"/>
                  </a:lnTo>
                  <a:lnTo>
                    <a:pt x="223253" y="26441"/>
                  </a:lnTo>
                  <a:lnTo>
                    <a:pt x="223253" y="24726"/>
                  </a:lnTo>
                  <a:lnTo>
                    <a:pt x="222097" y="24142"/>
                  </a:lnTo>
                  <a:lnTo>
                    <a:pt x="219798" y="19545"/>
                  </a:lnTo>
                  <a:lnTo>
                    <a:pt x="215201" y="16090"/>
                  </a:lnTo>
                  <a:lnTo>
                    <a:pt x="214045" y="13792"/>
                  </a:lnTo>
                  <a:lnTo>
                    <a:pt x="212890" y="11493"/>
                  </a:lnTo>
                  <a:lnTo>
                    <a:pt x="211747" y="13792"/>
                  </a:lnTo>
                  <a:lnTo>
                    <a:pt x="213029" y="16357"/>
                  </a:lnTo>
                  <a:lnTo>
                    <a:pt x="214630" y="18605"/>
                  </a:lnTo>
                  <a:lnTo>
                    <a:pt x="211543" y="14947"/>
                  </a:lnTo>
                  <a:lnTo>
                    <a:pt x="208648" y="11493"/>
                  </a:lnTo>
                  <a:lnTo>
                    <a:pt x="204825" y="7696"/>
                  </a:lnTo>
                  <a:lnTo>
                    <a:pt x="203758" y="8458"/>
                  </a:lnTo>
                  <a:lnTo>
                    <a:pt x="205994" y="14947"/>
                  </a:lnTo>
                  <a:lnTo>
                    <a:pt x="202539" y="10350"/>
                  </a:lnTo>
                  <a:lnTo>
                    <a:pt x="202158" y="9194"/>
                  </a:lnTo>
                  <a:lnTo>
                    <a:pt x="200240" y="3454"/>
                  </a:lnTo>
                  <a:lnTo>
                    <a:pt x="196786" y="0"/>
                  </a:lnTo>
                  <a:lnTo>
                    <a:pt x="201383" y="9194"/>
                  </a:lnTo>
                  <a:lnTo>
                    <a:pt x="196786" y="1155"/>
                  </a:lnTo>
                  <a:lnTo>
                    <a:pt x="196786" y="4597"/>
                  </a:lnTo>
                  <a:lnTo>
                    <a:pt x="197929" y="6896"/>
                  </a:lnTo>
                  <a:lnTo>
                    <a:pt x="197929" y="9194"/>
                  </a:lnTo>
                  <a:lnTo>
                    <a:pt x="221259" y="46507"/>
                  </a:lnTo>
                  <a:lnTo>
                    <a:pt x="254381" y="83185"/>
                  </a:lnTo>
                  <a:lnTo>
                    <a:pt x="271576" y="100012"/>
                  </a:lnTo>
                  <a:lnTo>
                    <a:pt x="272732" y="98856"/>
                  </a:lnTo>
                  <a:lnTo>
                    <a:pt x="271576" y="97713"/>
                  </a:lnTo>
                  <a:lnTo>
                    <a:pt x="273888" y="98856"/>
                  </a:lnTo>
                  <a:lnTo>
                    <a:pt x="280784" y="103454"/>
                  </a:lnTo>
                  <a:lnTo>
                    <a:pt x="283095" y="110350"/>
                  </a:lnTo>
                  <a:lnTo>
                    <a:pt x="289991" y="114960"/>
                  </a:lnTo>
                  <a:lnTo>
                    <a:pt x="291147" y="113804"/>
                  </a:lnTo>
                  <a:lnTo>
                    <a:pt x="304952" y="127596"/>
                  </a:lnTo>
                  <a:lnTo>
                    <a:pt x="312051" y="133451"/>
                  </a:lnTo>
                  <a:lnTo>
                    <a:pt x="319481" y="139090"/>
                  </a:lnTo>
                  <a:lnTo>
                    <a:pt x="327126" y="144729"/>
                  </a:lnTo>
                  <a:lnTo>
                    <a:pt x="334873" y="150583"/>
                  </a:lnTo>
                  <a:lnTo>
                    <a:pt x="334873" y="149440"/>
                  </a:lnTo>
                  <a:lnTo>
                    <a:pt x="336029" y="150583"/>
                  </a:lnTo>
                  <a:lnTo>
                    <a:pt x="340626" y="152895"/>
                  </a:lnTo>
                  <a:lnTo>
                    <a:pt x="345236" y="158635"/>
                  </a:lnTo>
                  <a:lnTo>
                    <a:pt x="350989" y="163233"/>
                  </a:lnTo>
                  <a:lnTo>
                    <a:pt x="353288" y="165531"/>
                  </a:lnTo>
                  <a:lnTo>
                    <a:pt x="354431" y="165531"/>
                  </a:lnTo>
                  <a:lnTo>
                    <a:pt x="356743" y="167830"/>
                  </a:lnTo>
                  <a:lnTo>
                    <a:pt x="359041" y="168986"/>
                  </a:lnTo>
                  <a:lnTo>
                    <a:pt x="409384" y="199440"/>
                  </a:lnTo>
                  <a:lnTo>
                    <a:pt x="462610" y="224155"/>
                  </a:lnTo>
                  <a:lnTo>
                    <a:pt x="469303" y="226060"/>
                  </a:lnTo>
                  <a:lnTo>
                    <a:pt x="475551" y="228180"/>
                  </a:lnTo>
                  <a:lnTo>
                    <a:pt x="481380" y="230301"/>
                  </a:lnTo>
                  <a:lnTo>
                    <a:pt x="486778" y="232206"/>
                  </a:lnTo>
                  <a:lnTo>
                    <a:pt x="498284" y="236804"/>
                  </a:lnTo>
                  <a:lnTo>
                    <a:pt x="505180" y="239102"/>
                  </a:lnTo>
                  <a:lnTo>
                    <a:pt x="510946" y="241401"/>
                  </a:lnTo>
                  <a:lnTo>
                    <a:pt x="517842" y="243700"/>
                  </a:lnTo>
                  <a:lnTo>
                    <a:pt x="523595" y="245999"/>
                  </a:lnTo>
                  <a:lnTo>
                    <a:pt x="523595" y="243700"/>
                  </a:lnTo>
                  <a:lnTo>
                    <a:pt x="543166" y="243700"/>
                  </a:lnTo>
                  <a:lnTo>
                    <a:pt x="548919" y="242557"/>
                  </a:lnTo>
                  <a:lnTo>
                    <a:pt x="546608" y="240258"/>
                  </a:lnTo>
                  <a:lnTo>
                    <a:pt x="553516" y="242557"/>
                  </a:lnTo>
                  <a:lnTo>
                    <a:pt x="565023" y="244856"/>
                  </a:lnTo>
                  <a:lnTo>
                    <a:pt x="566178" y="242557"/>
                  </a:lnTo>
                  <a:lnTo>
                    <a:pt x="568604" y="240258"/>
                  </a:lnTo>
                  <a:lnTo>
                    <a:pt x="568871" y="240004"/>
                  </a:lnTo>
                  <a:lnTo>
                    <a:pt x="573938" y="237667"/>
                  </a:lnTo>
                  <a:lnTo>
                    <a:pt x="582041" y="235762"/>
                  </a:lnTo>
                  <a:lnTo>
                    <a:pt x="593788" y="234505"/>
                  </a:lnTo>
                  <a:lnTo>
                    <a:pt x="600697" y="234505"/>
                  </a:lnTo>
                  <a:lnTo>
                    <a:pt x="612203" y="235661"/>
                  </a:lnTo>
                  <a:lnTo>
                    <a:pt x="615657" y="235661"/>
                  </a:lnTo>
                  <a:lnTo>
                    <a:pt x="620268" y="234505"/>
                  </a:lnTo>
                  <a:close/>
                </a:path>
                <a:path w="1964689" h="1953259">
                  <a:moveTo>
                    <a:pt x="1385658" y="495719"/>
                  </a:moveTo>
                  <a:lnTo>
                    <a:pt x="1385366" y="494360"/>
                  </a:lnTo>
                  <a:lnTo>
                    <a:pt x="1382509" y="481660"/>
                  </a:lnTo>
                  <a:lnTo>
                    <a:pt x="1380909" y="481660"/>
                  </a:lnTo>
                  <a:lnTo>
                    <a:pt x="1379766" y="481660"/>
                  </a:lnTo>
                  <a:lnTo>
                    <a:pt x="1381683" y="486359"/>
                  </a:lnTo>
                  <a:lnTo>
                    <a:pt x="1381645" y="486156"/>
                  </a:lnTo>
                  <a:lnTo>
                    <a:pt x="1385658" y="495719"/>
                  </a:lnTo>
                  <a:close/>
                </a:path>
                <a:path w="1964689" h="1953259">
                  <a:moveTo>
                    <a:pt x="1411058" y="549084"/>
                  </a:moveTo>
                  <a:lnTo>
                    <a:pt x="1410449" y="545160"/>
                  </a:lnTo>
                  <a:lnTo>
                    <a:pt x="1409687" y="545160"/>
                  </a:lnTo>
                  <a:lnTo>
                    <a:pt x="1411058" y="549084"/>
                  </a:lnTo>
                  <a:close/>
                </a:path>
                <a:path w="1964689" h="1953259">
                  <a:moveTo>
                    <a:pt x="1421752" y="580504"/>
                  </a:moveTo>
                  <a:lnTo>
                    <a:pt x="1419644" y="570560"/>
                  </a:lnTo>
                  <a:lnTo>
                    <a:pt x="1417167" y="557860"/>
                  </a:lnTo>
                  <a:lnTo>
                    <a:pt x="1415440" y="557860"/>
                  </a:lnTo>
                  <a:lnTo>
                    <a:pt x="1419199" y="570560"/>
                  </a:lnTo>
                  <a:lnTo>
                    <a:pt x="1420939" y="577913"/>
                  </a:lnTo>
                  <a:lnTo>
                    <a:pt x="1421752" y="580504"/>
                  </a:lnTo>
                  <a:close/>
                </a:path>
                <a:path w="1964689" h="1953259">
                  <a:moveTo>
                    <a:pt x="1426451" y="601954"/>
                  </a:moveTo>
                  <a:lnTo>
                    <a:pt x="1426222" y="595960"/>
                  </a:lnTo>
                  <a:lnTo>
                    <a:pt x="1425790" y="595960"/>
                  </a:lnTo>
                  <a:lnTo>
                    <a:pt x="1426133" y="600633"/>
                  </a:lnTo>
                  <a:lnTo>
                    <a:pt x="1426451" y="601954"/>
                  </a:lnTo>
                  <a:close/>
                </a:path>
                <a:path w="1964689" h="1953259">
                  <a:moveTo>
                    <a:pt x="1597253" y="1218260"/>
                  </a:moveTo>
                  <a:lnTo>
                    <a:pt x="1596110" y="1218260"/>
                  </a:lnTo>
                  <a:lnTo>
                    <a:pt x="1595843" y="1219708"/>
                  </a:lnTo>
                  <a:lnTo>
                    <a:pt x="1597253" y="1218260"/>
                  </a:lnTo>
                  <a:close/>
                </a:path>
                <a:path w="1964689" h="1953259">
                  <a:moveTo>
                    <a:pt x="1743202" y="1700466"/>
                  </a:moveTo>
                  <a:lnTo>
                    <a:pt x="1742249" y="1700149"/>
                  </a:lnTo>
                  <a:lnTo>
                    <a:pt x="1742948" y="1700428"/>
                  </a:lnTo>
                  <a:lnTo>
                    <a:pt x="1743202" y="1700466"/>
                  </a:lnTo>
                  <a:close/>
                </a:path>
                <a:path w="1964689" h="1953259">
                  <a:moveTo>
                    <a:pt x="1743595" y="1675460"/>
                  </a:moveTo>
                  <a:lnTo>
                    <a:pt x="1730311" y="1662760"/>
                  </a:lnTo>
                  <a:lnTo>
                    <a:pt x="1717243" y="1650060"/>
                  </a:lnTo>
                  <a:lnTo>
                    <a:pt x="1704276" y="1650060"/>
                  </a:lnTo>
                  <a:lnTo>
                    <a:pt x="1691525" y="1637360"/>
                  </a:lnTo>
                  <a:lnTo>
                    <a:pt x="1679105" y="1624660"/>
                  </a:lnTo>
                  <a:lnTo>
                    <a:pt x="1666900" y="1611960"/>
                  </a:lnTo>
                  <a:lnTo>
                    <a:pt x="1654797" y="1611960"/>
                  </a:lnTo>
                  <a:lnTo>
                    <a:pt x="1647723" y="1599260"/>
                  </a:lnTo>
                  <a:lnTo>
                    <a:pt x="1636242" y="1586560"/>
                  </a:lnTo>
                  <a:lnTo>
                    <a:pt x="1621942" y="1573860"/>
                  </a:lnTo>
                  <a:lnTo>
                    <a:pt x="1606461" y="1561160"/>
                  </a:lnTo>
                  <a:lnTo>
                    <a:pt x="1591310" y="1548460"/>
                  </a:lnTo>
                  <a:lnTo>
                    <a:pt x="1577543" y="1523060"/>
                  </a:lnTo>
                  <a:lnTo>
                    <a:pt x="1566164" y="1510360"/>
                  </a:lnTo>
                  <a:lnTo>
                    <a:pt x="1558124" y="1497660"/>
                  </a:lnTo>
                  <a:lnTo>
                    <a:pt x="1552079" y="1497660"/>
                  </a:lnTo>
                  <a:lnTo>
                    <a:pt x="1549374" y="1484960"/>
                  </a:lnTo>
                  <a:lnTo>
                    <a:pt x="1545336" y="1459560"/>
                  </a:lnTo>
                  <a:lnTo>
                    <a:pt x="1541386" y="1421460"/>
                  </a:lnTo>
                  <a:lnTo>
                    <a:pt x="1537576" y="1383360"/>
                  </a:lnTo>
                  <a:lnTo>
                    <a:pt x="1533969" y="1357960"/>
                  </a:lnTo>
                  <a:lnTo>
                    <a:pt x="1532445" y="1332560"/>
                  </a:lnTo>
                  <a:lnTo>
                    <a:pt x="1531010" y="1319860"/>
                  </a:lnTo>
                  <a:lnTo>
                    <a:pt x="1536268" y="1319860"/>
                  </a:lnTo>
                  <a:lnTo>
                    <a:pt x="1537411" y="1307160"/>
                  </a:lnTo>
                  <a:lnTo>
                    <a:pt x="1548917" y="1307160"/>
                  </a:lnTo>
                  <a:lnTo>
                    <a:pt x="1551228" y="1294460"/>
                  </a:lnTo>
                  <a:lnTo>
                    <a:pt x="1560347" y="1294460"/>
                  </a:lnTo>
                  <a:lnTo>
                    <a:pt x="1565173" y="1281760"/>
                  </a:lnTo>
                  <a:lnTo>
                    <a:pt x="1575396" y="1269060"/>
                  </a:lnTo>
                  <a:lnTo>
                    <a:pt x="1577695" y="1269060"/>
                  </a:lnTo>
                  <a:lnTo>
                    <a:pt x="1582293" y="1256360"/>
                  </a:lnTo>
                  <a:lnTo>
                    <a:pt x="1585747" y="1256360"/>
                  </a:lnTo>
                  <a:lnTo>
                    <a:pt x="1591500" y="1243660"/>
                  </a:lnTo>
                  <a:lnTo>
                    <a:pt x="1592656" y="1243660"/>
                  </a:lnTo>
                  <a:lnTo>
                    <a:pt x="1591500" y="1230960"/>
                  </a:lnTo>
                  <a:lnTo>
                    <a:pt x="1593799" y="1230960"/>
                  </a:lnTo>
                  <a:lnTo>
                    <a:pt x="1595843" y="1219708"/>
                  </a:lnTo>
                  <a:lnTo>
                    <a:pt x="1584883" y="1230960"/>
                  </a:lnTo>
                  <a:lnTo>
                    <a:pt x="1573377" y="1230960"/>
                  </a:lnTo>
                  <a:lnTo>
                    <a:pt x="1562303" y="1243660"/>
                  </a:lnTo>
                  <a:lnTo>
                    <a:pt x="1551228" y="1243660"/>
                  </a:lnTo>
                  <a:lnTo>
                    <a:pt x="1548307" y="1256360"/>
                  </a:lnTo>
                  <a:lnTo>
                    <a:pt x="1537309" y="1256360"/>
                  </a:lnTo>
                  <a:lnTo>
                    <a:pt x="1530515" y="1269060"/>
                  </a:lnTo>
                  <a:lnTo>
                    <a:pt x="1526895" y="1269060"/>
                  </a:lnTo>
                  <a:lnTo>
                    <a:pt x="1523911" y="1230960"/>
                  </a:lnTo>
                  <a:lnTo>
                    <a:pt x="1521104" y="1192860"/>
                  </a:lnTo>
                  <a:lnTo>
                    <a:pt x="1518361" y="1154760"/>
                  </a:lnTo>
                  <a:lnTo>
                    <a:pt x="1515554" y="1116660"/>
                  </a:lnTo>
                  <a:lnTo>
                    <a:pt x="1512112" y="1065860"/>
                  </a:lnTo>
                  <a:lnTo>
                    <a:pt x="1508785" y="1015060"/>
                  </a:lnTo>
                  <a:lnTo>
                    <a:pt x="1505686" y="976960"/>
                  </a:lnTo>
                  <a:lnTo>
                    <a:pt x="1501736" y="938860"/>
                  </a:lnTo>
                  <a:lnTo>
                    <a:pt x="1500568" y="926160"/>
                  </a:lnTo>
                  <a:lnTo>
                    <a:pt x="1497063" y="888060"/>
                  </a:lnTo>
                  <a:lnTo>
                    <a:pt x="1491399" y="837260"/>
                  </a:lnTo>
                  <a:lnTo>
                    <a:pt x="1484845" y="786460"/>
                  </a:lnTo>
                  <a:lnTo>
                    <a:pt x="1477518" y="748360"/>
                  </a:lnTo>
                  <a:lnTo>
                    <a:pt x="1469517" y="697560"/>
                  </a:lnTo>
                  <a:lnTo>
                    <a:pt x="1464348" y="684860"/>
                  </a:lnTo>
                  <a:lnTo>
                    <a:pt x="1459153" y="659460"/>
                  </a:lnTo>
                  <a:lnTo>
                    <a:pt x="1456563" y="646760"/>
                  </a:lnTo>
                  <a:lnTo>
                    <a:pt x="1453845" y="634060"/>
                  </a:lnTo>
                  <a:lnTo>
                    <a:pt x="1450911" y="621360"/>
                  </a:lnTo>
                  <a:lnTo>
                    <a:pt x="1449362" y="621360"/>
                  </a:lnTo>
                  <a:lnTo>
                    <a:pt x="1450962" y="634060"/>
                  </a:lnTo>
                  <a:lnTo>
                    <a:pt x="1452346" y="646760"/>
                  </a:lnTo>
                  <a:lnTo>
                    <a:pt x="1453413" y="659460"/>
                  </a:lnTo>
                  <a:lnTo>
                    <a:pt x="1448777" y="634060"/>
                  </a:lnTo>
                  <a:lnTo>
                    <a:pt x="1443913" y="608660"/>
                  </a:lnTo>
                  <a:lnTo>
                    <a:pt x="1439494" y="595960"/>
                  </a:lnTo>
                  <a:lnTo>
                    <a:pt x="1436154" y="583260"/>
                  </a:lnTo>
                  <a:lnTo>
                    <a:pt x="1426641" y="557860"/>
                  </a:lnTo>
                  <a:lnTo>
                    <a:pt x="1423924" y="545160"/>
                  </a:lnTo>
                  <a:lnTo>
                    <a:pt x="1428089" y="583260"/>
                  </a:lnTo>
                  <a:lnTo>
                    <a:pt x="1427226" y="583260"/>
                  </a:lnTo>
                  <a:lnTo>
                    <a:pt x="1426476" y="595960"/>
                  </a:lnTo>
                  <a:lnTo>
                    <a:pt x="1428089" y="608660"/>
                  </a:lnTo>
                  <a:lnTo>
                    <a:pt x="1426451" y="601954"/>
                  </a:lnTo>
                  <a:lnTo>
                    <a:pt x="1426705" y="608660"/>
                  </a:lnTo>
                  <a:lnTo>
                    <a:pt x="1426133" y="600633"/>
                  </a:lnTo>
                  <a:lnTo>
                    <a:pt x="1424978" y="595960"/>
                  </a:lnTo>
                  <a:lnTo>
                    <a:pt x="1425790" y="595960"/>
                  </a:lnTo>
                  <a:lnTo>
                    <a:pt x="1423568" y="587044"/>
                  </a:lnTo>
                  <a:lnTo>
                    <a:pt x="1423568" y="608660"/>
                  </a:lnTo>
                  <a:lnTo>
                    <a:pt x="1420901" y="595960"/>
                  </a:lnTo>
                  <a:lnTo>
                    <a:pt x="1419847" y="589089"/>
                  </a:lnTo>
                  <a:lnTo>
                    <a:pt x="1422336" y="595960"/>
                  </a:lnTo>
                  <a:lnTo>
                    <a:pt x="1423568" y="608660"/>
                  </a:lnTo>
                  <a:lnTo>
                    <a:pt x="1423568" y="587044"/>
                  </a:lnTo>
                  <a:lnTo>
                    <a:pt x="1422628" y="583260"/>
                  </a:lnTo>
                  <a:lnTo>
                    <a:pt x="1421752" y="580504"/>
                  </a:lnTo>
                  <a:lnTo>
                    <a:pt x="1422336" y="583260"/>
                  </a:lnTo>
                  <a:lnTo>
                    <a:pt x="1423047" y="587159"/>
                  </a:lnTo>
                  <a:lnTo>
                    <a:pt x="1422196" y="583260"/>
                  </a:lnTo>
                  <a:lnTo>
                    <a:pt x="1420939" y="577913"/>
                  </a:lnTo>
                  <a:lnTo>
                    <a:pt x="1418602" y="570560"/>
                  </a:lnTo>
                  <a:lnTo>
                    <a:pt x="1411058" y="549084"/>
                  </a:lnTo>
                  <a:lnTo>
                    <a:pt x="1412417" y="557860"/>
                  </a:lnTo>
                  <a:lnTo>
                    <a:pt x="1415021" y="570560"/>
                  </a:lnTo>
                  <a:lnTo>
                    <a:pt x="1414195" y="570560"/>
                  </a:lnTo>
                  <a:lnTo>
                    <a:pt x="1412125" y="557860"/>
                  </a:lnTo>
                  <a:lnTo>
                    <a:pt x="1410690" y="557860"/>
                  </a:lnTo>
                  <a:lnTo>
                    <a:pt x="1415440" y="583260"/>
                  </a:lnTo>
                  <a:lnTo>
                    <a:pt x="1409623" y="557860"/>
                  </a:lnTo>
                  <a:lnTo>
                    <a:pt x="1410271" y="557860"/>
                  </a:lnTo>
                  <a:lnTo>
                    <a:pt x="1408531" y="545160"/>
                  </a:lnTo>
                  <a:lnTo>
                    <a:pt x="1408760" y="555752"/>
                  </a:lnTo>
                  <a:lnTo>
                    <a:pt x="1404366" y="545160"/>
                  </a:lnTo>
                  <a:lnTo>
                    <a:pt x="1399743" y="519760"/>
                  </a:lnTo>
                  <a:lnTo>
                    <a:pt x="1395869" y="519760"/>
                  </a:lnTo>
                  <a:lnTo>
                    <a:pt x="1399324" y="545160"/>
                  </a:lnTo>
                  <a:lnTo>
                    <a:pt x="1395298" y="519760"/>
                  </a:lnTo>
                  <a:lnTo>
                    <a:pt x="1395869" y="519760"/>
                  </a:lnTo>
                  <a:lnTo>
                    <a:pt x="1394142" y="507060"/>
                  </a:lnTo>
                  <a:lnTo>
                    <a:pt x="1394142" y="516763"/>
                  </a:lnTo>
                  <a:lnTo>
                    <a:pt x="1390408" y="507060"/>
                  </a:lnTo>
                  <a:lnTo>
                    <a:pt x="1385658" y="495719"/>
                  </a:lnTo>
                  <a:lnTo>
                    <a:pt x="1385824" y="496519"/>
                  </a:lnTo>
                  <a:lnTo>
                    <a:pt x="1381683" y="486359"/>
                  </a:lnTo>
                  <a:lnTo>
                    <a:pt x="1382991" y="494360"/>
                  </a:lnTo>
                  <a:lnTo>
                    <a:pt x="1384668" y="494360"/>
                  </a:lnTo>
                  <a:lnTo>
                    <a:pt x="1385519" y="507060"/>
                  </a:lnTo>
                  <a:lnTo>
                    <a:pt x="1390294" y="519760"/>
                  </a:lnTo>
                  <a:lnTo>
                    <a:pt x="1394434" y="545160"/>
                  </a:lnTo>
                  <a:lnTo>
                    <a:pt x="1398143" y="557860"/>
                  </a:lnTo>
                  <a:lnTo>
                    <a:pt x="1401622" y="570560"/>
                  </a:lnTo>
                  <a:lnTo>
                    <a:pt x="1412214" y="621360"/>
                  </a:lnTo>
                  <a:lnTo>
                    <a:pt x="1421625" y="659460"/>
                  </a:lnTo>
                  <a:lnTo>
                    <a:pt x="1429943" y="710260"/>
                  </a:lnTo>
                  <a:lnTo>
                    <a:pt x="1437297" y="748360"/>
                  </a:lnTo>
                  <a:lnTo>
                    <a:pt x="1446453" y="799160"/>
                  </a:lnTo>
                  <a:lnTo>
                    <a:pt x="1453553" y="849960"/>
                  </a:lnTo>
                  <a:lnTo>
                    <a:pt x="1459141" y="888060"/>
                  </a:lnTo>
                  <a:lnTo>
                    <a:pt x="1463763" y="938860"/>
                  </a:lnTo>
                  <a:lnTo>
                    <a:pt x="1464919" y="938860"/>
                  </a:lnTo>
                  <a:lnTo>
                    <a:pt x="1464919" y="926160"/>
                  </a:lnTo>
                  <a:lnTo>
                    <a:pt x="1466075" y="938860"/>
                  </a:lnTo>
                  <a:lnTo>
                    <a:pt x="1468120" y="964260"/>
                  </a:lnTo>
                  <a:lnTo>
                    <a:pt x="1470926" y="1002360"/>
                  </a:lnTo>
                  <a:lnTo>
                    <a:pt x="1472971" y="1027760"/>
                  </a:lnTo>
                  <a:lnTo>
                    <a:pt x="1474127" y="1027760"/>
                  </a:lnTo>
                  <a:lnTo>
                    <a:pt x="1476717" y="1091260"/>
                  </a:lnTo>
                  <a:lnTo>
                    <a:pt x="1477581" y="1103960"/>
                  </a:lnTo>
                  <a:lnTo>
                    <a:pt x="1480350" y="1142060"/>
                  </a:lnTo>
                  <a:lnTo>
                    <a:pt x="1486319" y="1218260"/>
                  </a:lnTo>
                  <a:lnTo>
                    <a:pt x="1489087" y="1256360"/>
                  </a:lnTo>
                  <a:lnTo>
                    <a:pt x="1490230" y="1256360"/>
                  </a:lnTo>
                  <a:lnTo>
                    <a:pt x="1490878" y="1269060"/>
                  </a:lnTo>
                  <a:lnTo>
                    <a:pt x="1491678" y="1281760"/>
                  </a:lnTo>
                  <a:lnTo>
                    <a:pt x="1492605" y="1294460"/>
                  </a:lnTo>
                  <a:lnTo>
                    <a:pt x="1493621" y="1307160"/>
                  </a:lnTo>
                  <a:lnTo>
                    <a:pt x="1494282" y="1307160"/>
                  </a:lnTo>
                  <a:lnTo>
                    <a:pt x="1493062" y="1319860"/>
                  </a:lnTo>
                  <a:lnTo>
                    <a:pt x="1495018" y="1319860"/>
                  </a:lnTo>
                  <a:lnTo>
                    <a:pt x="1495983" y="1332560"/>
                  </a:lnTo>
                  <a:lnTo>
                    <a:pt x="1497139" y="1345260"/>
                  </a:lnTo>
                  <a:lnTo>
                    <a:pt x="1498295" y="1345260"/>
                  </a:lnTo>
                  <a:lnTo>
                    <a:pt x="1500886" y="1383360"/>
                  </a:lnTo>
                  <a:lnTo>
                    <a:pt x="1501736" y="1383360"/>
                  </a:lnTo>
                  <a:lnTo>
                    <a:pt x="1503654" y="1408760"/>
                  </a:lnTo>
                  <a:lnTo>
                    <a:pt x="1505635" y="1421460"/>
                  </a:lnTo>
                  <a:lnTo>
                    <a:pt x="1507693" y="1434160"/>
                  </a:lnTo>
                  <a:lnTo>
                    <a:pt x="1509801" y="1446860"/>
                  </a:lnTo>
                  <a:lnTo>
                    <a:pt x="1502676" y="1446860"/>
                  </a:lnTo>
                  <a:lnTo>
                    <a:pt x="1502892" y="1459560"/>
                  </a:lnTo>
                  <a:lnTo>
                    <a:pt x="1490662" y="1459560"/>
                  </a:lnTo>
                  <a:lnTo>
                    <a:pt x="1487068" y="1446860"/>
                  </a:lnTo>
                  <a:lnTo>
                    <a:pt x="1485633" y="1446860"/>
                  </a:lnTo>
                  <a:lnTo>
                    <a:pt x="1486776" y="1459560"/>
                  </a:lnTo>
                  <a:lnTo>
                    <a:pt x="1484858" y="1459560"/>
                  </a:lnTo>
                  <a:lnTo>
                    <a:pt x="1482940" y="1446860"/>
                  </a:lnTo>
                  <a:lnTo>
                    <a:pt x="1479880" y="1446860"/>
                  </a:lnTo>
                  <a:lnTo>
                    <a:pt x="1479880" y="1459560"/>
                  </a:lnTo>
                  <a:lnTo>
                    <a:pt x="1483334" y="1459560"/>
                  </a:lnTo>
                  <a:lnTo>
                    <a:pt x="1484477" y="1472260"/>
                  </a:lnTo>
                  <a:lnTo>
                    <a:pt x="1492986" y="1484960"/>
                  </a:lnTo>
                  <a:lnTo>
                    <a:pt x="1501381" y="1497660"/>
                  </a:lnTo>
                  <a:lnTo>
                    <a:pt x="1509864" y="1510360"/>
                  </a:lnTo>
                  <a:lnTo>
                    <a:pt x="1518589" y="1510360"/>
                  </a:lnTo>
                  <a:lnTo>
                    <a:pt x="1525955" y="1561160"/>
                  </a:lnTo>
                  <a:lnTo>
                    <a:pt x="1533766" y="1611960"/>
                  </a:lnTo>
                  <a:lnTo>
                    <a:pt x="1541970" y="1662760"/>
                  </a:lnTo>
                  <a:lnTo>
                    <a:pt x="1550530" y="1713560"/>
                  </a:lnTo>
                  <a:lnTo>
                    <a:pt x="1559382" y="1777060"/>
                  </a:lnTo>
                  <a:lnTo>
                    <a:pt x="1568488" y="1827860"/>
                  </a:lnTo>
                  <a:lnTo>
                    <a:pt x="1572958" y="1853260"/>
                  </a:lnTo>
                  <a:lnTo>
                    <a:pt x="1577543" y="1865960"/>
                  </a:lnTo>
                  <a:lnTo>
                    <a:pt x="1581924" y="1891360"/>
                  </a:lnTo>
                  <a:lnTo>
                    <a:pt x="1589557" y="1942160"/>
                  </a:lnTo>
                  <a:lnTo>
                    <a:pt x="1616494" y="1942160"/>
                  </a:lnTo>
                  <a:lnTo>
                    <a:pt x="1611223" y="1916760"/>
                  </a:lnTo>
                  <a:lnTo>
                    <a:pt x="1588604" y="1764360"/>
                  </a:lnTo>
                  <a:lnTo>
                    <a:pt x="1581150" y="1713560"/>
                  </a:lnTo>
                  <a:lnTo>
                    <a:pt x="1577517" y="1688160"/>
                  </a:lnTo>
                  <a:lnTo>
                    <a:pt x="1572412" y="1662760"/>
                  </a:lnTo>
                  <a:lnTo>
                    <a:pt x="1566189" y="1611960"/>
                  </a:lnTo>
                  <a:lnTo>
                    <a:pt x="1559204" y="1561160"/>
                  </a:lnTo>
                  <a:lnTo>
                    <a:pt x="1561185" y="1573860"/>
                  </a:lnTo>
                  <a:lnTo>
                    <a:pt x="1568488" y="1573860"/>
                  </a:lnTo>
                  <a:lnTo>
                    <a:pt x="1575396" y="1586560"/>
                  </a:lnTo>
                  <a:lnTo>
                    <a:pt x="1583448" y="1586560"/>
                  </a:lnTo>
                  <a:lnTo>
                    <a:pt x="1599057" y="1599260"/>
                  </a:lnTo>
                  <a:lnTo>
                    <a:pt x="1615097" y="1611960"/>
                  </a:lnTo>
                  <a:lnTo>
                    <a:pt x="1631988" y="1624660"/>
                  </a:lnTo>
                  <a:lnTo>
                    <a:pt x="1650187" y="1637360"/>
                  </a:lnTo>
                  <a:lnTo>
                    <a:pt x="1655940" y="1650060"/>
                  </a:lnTo>
                  <a:lnTo>
                    <a:pt x="1666303" y="1650060"/>
                  </a:lnTo>
                  <a:lnTo>
                    <a:pt x="1671840" y="1662760"/>
                  </a:lnTo>
                  <a:lnTo>
                    <a:pt x="1683778" y="1662760"/>
                  </a:lnTo>
                  <a:lnTo>
                    <a:pt x="1689315" y="1675460"/>
                  </a:lnTo>
                  <a:lnTo>
                    <a:pt x="1743595" y="1675460"/>
                  </a:lnTo>
                  <a:close/>
                </a:path>
                <a:path w="1964689" h="1953259">
                  <a:moveTo>
                    <a:pt x="1744370" y="1700784"/>
                  </a:moveTo>
                  <a:lnTo>
                    <a:pt x="1743671" y="1700542"/>
                  </a:lnTo>
                  <a:lnTo>
                    <a:pt x="1743202" y="1700466"/>
                  </a:lnTo>
                  <a:lnTo>
                    <a:pt x="1743964" y="1700695"/>
                  </a:lnTo>
                  <a:lnTo>
                    <a:pt x="1744370" y="1700784"/>
                  </a:lnTo>
                  <a:close/>
                </a:path>
                <a:path w="1964689" h="1953259">
                  <a:moveTo>
                    <a:pt x="1762963" y="1688160"/>
                  </a:moveTo>
                  <a:lnTo>
                    <a:pt x="1753755" y="1675460"/>
                  </a:lnTo>
                  <a:lnTo>
                    <a:pt x="1750301" y="1675460"/>
                  </a:lnTo>
                  <a:lnTo>
                    <a:pt x="1757210" y="1688160"/>
                  </a:lnTo>
                  <a:lnTo>
                    <a:pt x="1762963" y="1688160"/>
                  </a:lnTo>
                  <a:close/>
                </a:path>
                <a:path w="1964689" h="1953259">
                  <a:moveTo>
                    <a:pt x="1843925" y="706348"/>
                  </a:moveTo>
                  <a:lnTo>
                    <a:pt x="1843519" y="703516"/>
                  </a:lnTo>
                  <a:lnTo>
                    <a:pt x="1843379" y="702932"/>
                  </a:lnTo>
                  <a:lnTo>
                    <a:pt x="1843112" y="701776"/>
                  </a:lnTo>
                  <a:lnTo>
                    <a:pt x="1843354" y="703275"/>
                  </a:lnTo>
                  <a:lnTo>
                    <a:pt x="1843925" y="706348"/>
                  </a:lnTo>
                  <a:close/>
                </a:path>
                <a:path w="1964689" h="1953259">
                  <a:moveTo>
                    <a:pt x="1906231" y="578002"/>
                  </a:moveTo>
                  <a:lnTo>
                    <a:pt x="1905660" y="578637"/>
                  </a:lnTo>
                  <a:lnTo>
                    <a:pt x="1906041" y="578637"/>
                  </a:lnTo>
                  <a:lnTo>
                    <a:pt x="1906231" y="578002"/>
                  </a:lnTo>
                  <a:close/>
                </a:path>
                <a:path w="1964689" h="1953259">
                  <a:moveTo>
                    <a:pt x="1907959" y="577367"/>
                  </a:moveTo>
                  <a:lnTo>
                    <a:pt x="1906816" y="576097"/>
                  </a:lnTo>
                  <a:lnTo>
                    <a:pt x="1906231" y="578002"/>
                  </a:lnTo>
                  <a:lnTo>
                    <a:pt x="1906816" y="577367"/>
                  </a:lnTo>
                  <a:lnTo>
                    <a:pt x="1907959" y="577367"/>
                  </a:lnTo>
                  <a:close/>
                </a:path>
                <a:path w="1964689" h="1953259">
                  <a:moveTo>
                    <a:pt x="1964651" y="1307617"/>
                  </a:moveTo>
                  <a:lnTo>
                    <a:pt x="1963750" y="1249197"/>
                  </a:lnTo>
                  <a:lnTo>
                    <a:pt x="1959978" y="1181887"/>
                  </a:lnTo>
                  <a:lnTo>
                    <a:pt x="1954606" y="1110767"/>
                  </a:lnTo>
                  <a:lnTo>
                    <a:pt x="1946757" y="1039647"/>
                  </a:lnTo>
                  <a:lnTo>
                    <a:pt x="1935645" y="976147"/>
                  </a:lnTo>
                  <a:lnTo>
                    <a:pt x="1923859" y="926617"/>
                  </a:lnTo>
                  <a:lnTo>
                    <a:pt x="1920405" y="912647"/>
                  </a:lnTo>
                  <a:lnTo>
                    <a:pt x="1919465" y="908837"/>
                  </a:lnTo>
                  <a:lnTo>
                    <a:pt x="1917166" y="901217"/>
                  </a:lnTo>
                  <a:lnTo>
                    <a:pt x="1906993" y="868197"/>
                  </a:lnTo>
                  <a:lnTo>
                    <a:pt x="1885772" y="800887"/>
                  </a:lnTo>
                  <a:lnTo>
                    <a:pt x="1876894" y="771677"/>
                  </a:lnTo>
                  <a:lnTo>
                    <a:pt x="1865401" y="734847"/>
                  </a:lnTo>
                  <a:lnTo>
                    <a:pt x="1861934" y="722147"/>
                  </a:lnTo>
                  <a:lnTo>
                    <a:pt x="1863077" y="731037"/>
                  </a:lnTo>
                  <a:lnTo>
                    <a:pt x="1863077" y="737387"/>
                  </a:lnTo>
                  <a:lnTo>
                    <a:pt x="1864233" y="743737"/>
                  </a:lnTo>
                  <a:lnTo>
                    <a:pt x="1859343" y="719607"/>
                  </a:lnTo>
                  <a:lnTo>
                    <a:pt x="1859102" y="718337"/>
                  </a:lnTo>
                  <a:lnTo>
                    <a:pt x="1858632" y="715797"/>
                  </a:lnTo>
                  <a:lnTo>
                    <a:pt x="1857438" y="709447"/>
                  </a:lnTo>
                  <a:lnTo>
                    <a:pt x="1856181" y="703097"/>
                  </a:lnTo>
                  <a:lnTo>
                    <a:pt x="1852168" y="685317"/>
                  </a:lnTo>
                  <a:lnTo>
                    <a:pt x="1849996" y="682777"/>
                  </a:lnTo>
                  <a:lnTo>
                    <a:pt x="1848891" y="690397"/>
                  </a:lnTo>
                  <a:lnTo>
                    <a:pt x="1848116" y="701827"/>
                  </a:lnTo>
                  <a:lnTo>
                    <a:pt x="1847443" y="705637"/>
                  </a:lnTo>
                  <a:lnTo>
                    <a:pt x="1846110" y="705637"/>
                  </a:lnTo>
                  <a:lnTo>
                    <a:pt x="1845208" y="708177"/>
                  </a:lnTo>
                  <a:lnTo>
                    <a:pt x="1845818" y="715797"/>
                  </a:lnTo>
                  <a:lnTo>
                    <a:pt x="1844471" y="708177"/>
                  </a:lnTo>
                  <a:lnTo>
                    <a:pt x="1843925" y="705637"/>
                  </a:lnTo>
                  <a:lnTo>
                    <a:pt x="1844903" y="713257"/>
                  </a:lnTo>
                  <a:lnTo>
                    <a:pt x="1845678" y="718337"/>
                  </a:lnTo>
                  <a:lnTo>
                    <a:pt x="1844675" y="714527"/>
                  </a:lnTo>
                  <a:lnTo>
                    <a:pt x="1843443" y="705637"/>
                  </a:lnTo>
                  <a:lnTo>
                    <a:pt x="1841284" y="694016"/>
                  </a:lnTo>
                  <a:lnTo>
                    <a:pt x="1843112" y="701776"/>
                  </a:lnTo>
                  <a:lnTo>
                    <a:pt x="1842376" y="697280"/>
                  </a:lnTo>
                  <a:lnTo>
                    <a:pt x="1841792" y="692658"/>
                  </a:lnTo>
                  <a:lnTo>
                    <a:pt x="1841220" y="686269"/>
                  </a:lnTo>
                  <a:lnTo>
                    <a:pt x="1840141" y="685190"/>
                  </a:lnTo>
                  <a:lnTo>
                    <a:pt x="1841017" y="692607"/>
                  </a:lnTo>
                  <a:lnTo>
                    <a:pt x="1840141" y="687857"/>
                  </a:lnTo>
                  <a:lnTo>
                    <a:pt x="1838921" y="678967"/>
                  </a:lnTo>
                  <a:lnTo>
                    <a:pt x="1837766" y="681507"/>
                  </a:lnTo>
                  <a:lnTo>
                    <a:pt x="1838921" y="691667"/>
                  </a:lnTo>
                  <a:lnTo>
                    <a:pt x="1842363" y="719607"/>
                  </a:lnTo>
                  <a:lnTo>
                    <a:pt x="1841220" y="718337"/>
                  </a:lnTo>
                  <a:lnTo>
                    <a:pt x="1839849" y="710717"/>
                  </a:lnTo>
                  <a:lnTo>
                    <a:pt x="1838706" y="696747"/>
                  </a:lnTo>
                  <a:lnTo>
                    <a:pt x="1837982" y="687857"/>
                  </a:lnTo>
                  <a:lnTo>
                    <a:pt x="1836610" y="682777"/>
                  </a:lnTo>
                  <a:lnTo>
                    <a:pt x="1837486" y="690397"/>
                  </a:lnTo>
                  <a:lnTo>
                    <a:pt x="1838477" y="696747"/>
                  </a:lnTo>
                  <a:lnTo>
                    <a:pt x="1836496" y="685317"/>
                  </a:lnTo>
                  <a:lnTo>
                    <a:pt x="1835251" y="676427"/>
                  </a:lnTo>
                  <a:lnTo>
                    <a:pt x="1834019" y="667537"/>
                  </a:lnTo>
                  <a:lnTo>
                    <a:pt x="1833168" y="661187"/>
                  </a:lnTo>
                  <a:lnTo>
                    <a:pt x="1832317" y="658647"/>
                  </a:lnTo>
                  <a:lnTo>
                    <a:pt x="1831581" y="659917"/>
                  </a:lnTo>
                  <a:lnTo>
                    <a:pt x="1831060" y="666267"/>
                  </a:lnTo>
                  <a:lnTo>
                    <a:pt x="1830857" y="676427"/>
                  </a:lnTo>
                  <a:lnTo>
                    <a:pt x="1830857" y="670077"/>
                  </a:lnTo>
                  <a:lnTo>
                    <a:pt x="1829714" y="663727"/>
                  </a:lnTo>
                  <a:lnTo>
                    <a:pt x="1829587" y="656107"/>
                  </a:lnTo>
                  <a:lnTo>
                    <a:pt x="1829028" y="644677"/>
                  </a:lnTo>
                  <a:lnTo>
                    <a:pt x="1855025" y="634517"/>
                  </a:lnTo>
                  <a:lnTo>
                    <a:pt x="1857324" y="631977"/>
                  </a:lnTo>
                  <a:lnTo>
                    <a:pt x="1865388" y="626897"/>
                  </a:lnTo>
                  <a:lnTo>
                    <a:pt x="1875739" y="621817"/>
                  </a:lnTo>
                  <a:lnTo>
                    <a:pt x="1882571" y="619277"/>
                  </a:lnTo>
                  <a:lnTo>
                    <a:pt x="1888972" y="615467"/>
                  </a:lnTo>
                  <a:lnTo>
                    <a:pt x="1894509" y="611657"/>
                  </a:lnTo>
                  <a:lnTo>
                    <a:pt x="1898751" y="610387"/>
                  </a:lnTo>
                  <a:lnTo>
                    <a:pt x="1899907" y="610387"/>
                  </a:lnTo>
                  <a:lnTo>
                    <a:pt x="1904504" y="607847"/>
                  </a:lnTo>
                  <a:lnTo>
                    <a:pt x="1909114" y="604037"/>
                  </a:lnTo>
                  <a:lnTo>
                    <a:pt x="1913712" y="596417"/>
                  </a:lnTo>
                  <a:lnTo>
                    <a:pt x="1913712" y="593877"/>
                  </a:lnTo>
                  <a:lnTo>
                    <a:pt x="1911413" y="593877"/>
                  </a:lnTo>
                  <a:lnTo>
                    <a:pt x="1910257" y="592607"/>
                  </a:lnTo>
                  <a:lnTo>
                    <a:pt x="1911413" y="591337"/>
                  </a:lnTo>
                  <a:lnTo>
                    <a:pt x="1913712" y="590067"/>
                  </a:lnTo>
                  <a:lnTo>
                    <a:pt x="1913712" y="588797"/>
                  </a:lnTo>
                  <a:lnTo>
                    <a:pt x="1916010" y="586257"/>
                  </a:lnTo>
                  <a:lnTo>
                    <a:pt x="1912569" y="584987"/>
                  </a:lnTo>
                  <a:lnTo>
                    <a:pt x="1909114" y="582447"/>
                  </a:lnTo>
                  <a:lnTo>
                    <a:pt x="1907959" y="582447"/>
                  </a:lnTo>
                  <a:lnTo>
                    <a:pt x="1907959" y="581177"/>
                  </a:lnTo>
                  <a:lnTo>
                    <a:pt x="1907959" y="579907"/>
                  </a:lnTo>
                  <a:lnTo>
                    <a:pt x="1907959" y="578637"/>
                  </a:lnTo>
                  <a:lnTo>
                    <a:pt x="1906041" y="578637"/>
                  </a:lnTo>
                  <a:lnTo>
                    <a:pt x="1905660" y="579907"/>
                  </a:lnTo>
                  <a:lnTo>
                    <a:pt x="1904504" y="577367"/>
                  </a:lnTo>
                  <a:lnTo>
                    <a:pt x="1903361" y="574827"/>
                  </a:lnTo>
                  <a:lnTo>
                    <a:pt x="1903361" y="573557"/>
                  </a:lnTo>
                  <a:lnTo>
                    <a:pt x="1906320" y="574370"/>
                  </a:lnTo>
                  <a:lnTo>
                    <a:pt x="1904504" y="577367"/>
                  </a:lnTo>
                  <a:lnTo>
                    <a:pt x="1905660" y="577367"/>
                  </a:lnTo>
                  <a:lnTo>
                    <a:pt x="1906816" y="576097"/>
                  </a:lnTo>
                  <a:lnTo>
                    <a:pt x="1907959" y="574827"/>
                  </a:lnTo>
                  <a:lnTo>
                    <a:pt x="1906816" y="573557"/>
                  </a:lnTo>
                  <a:lnTo>
                    <a:pt x="1904504" y="573557"/>
                  </a:lnTo>
                  <a:lnTo>
                    <a:pt x="1906816" y="571017"/>
                  </a:lnTo>
                  <a:lnTo>
                    <a:pt x="1907959" y="567207"/>
                  </a:lnTo>
                  <a:lnTo>
                    <a:pt x="1903361" y="567207"/>
                  </a:lnTo>
                  <a:lnTo>
                    <a:pt x="1904504" y="565937"/>
                  </a:lnTo>
                  <a:lnTo>
                    <a:pt x="1906816" y="565937"/>
                  </a:lnTo>
                  <a:lnTo>
                    <a:pt x="1906816" y="564667"/>
                  </a:lnTo>
                  <a:lnTo>
                    <a:pt x="1904504" y="564667"/>
                  </a:lnTo>
                  <a:lnTo>
                    <a:pt x="1905660" y="563397"/>
                  </a:lnTo>
                  <a:lnTo>
                    <a:pt x="1904504" y="563397"/>
                  </a:lnTo>
                  <a:lnTo>
                    <a:pt x="1904504" y="562127"/>
                  </a:lnTo>
                  <a:lnTo>
                    <a:pt x="1897608" y="562127"/>
                  </a:lnTo>
                  <a:lnTo>
                    <a:pt x="1891855" y="571017"/>
                  </a:lnTo>
                  <a:lnTo>
                    <a:pt x="1880336" y="577367"/>
                  </a:lnTo>
                  <a:lnTo>
                    <a:pt x="1880336" y="578637"/>
                  </a:lnTo>
                  <a:lnTo>
                    <a:pt x="1881492" y="578637"/>
                  </a:lnTo>
                  <a:lnTo>
                    <a:pt x="1881492" y="579907"/>
                  </a:lnTo>
                  <a:lnTo>
                    <a:pt x="1880336" y="581177"/>
                  </a:lnTo>
                  <a:lnTo>
                    <a:pt x="1878037" y="579907"/>
                  </a:lnTo>
                  <a:lnTo>
                    <a:pt x="1876894" y="581177"/>
                  </a:lnTo>
                  <a:lnTo>
                    <a:pt x="1876894" y="582447"/>
                  </a:lnTo>
                  <a:lnTo>
                    <a:pt x="1872284" y="582447"/>
                  </a:lnTo>
                  <a:lnTo>
                    <a:pt x="1869986" y="583717"/>
                  </a:lnTo>
                  <a:lnTo>
                    <a:pt x="1867687" y="586257"/>
                  </a:lnTo>
                  <a:lnTo>
                    <a:pt x="1865376" y="586257"/>
                  </a:lnTo>
                  <a:lnTo>
                    <a:pt x="1865376" y="587527"/>
                  </a:lnTo>
                  <a:lnTo>
                    <a:pt x="1864233" y="588797"/>
                  </a:lnTo>
                  <a:lnTo>
                    <a:pt x="1863077" y="588797"/>
                  </a:lnTo>
                  <a:lnTo>
                    <a:pt x="1860778" y="590067"/>
                  </a:lnTo>
                  <a:lnTo>
                    <a:pt x="1860778" y="591337"/>
                  </a:lnTo>
                  <a:lnTo>
                    <a:pt x="1859622" y="591337"/>
                  </a:lnTo>
                  <a:lnTo>
                    <a:pt x="1853958" y="596417"/>
                  </a:lnTo>
                  <a:lnTo>
                    <a:pt x="1849132" y="601497"/>
                  </a:lnTo>
                  <a:lnTo>
                    <a:pt x="1844078" y="606577"/>
                  </a:lnTo>
                  <a:lnTo>
                    <a:pt x="1838909" y="610387"/>
                  </a:lnTo>
                  <a:lnTo>
                    <a:pt x="1837766" y="612927"/>
                  </a:lnTo>
                  <a:lnTo>
                    <a:pt x="1836610" y="614197"/>
                  </a:lnTo>
                  <a:lnTo>
                    <a:pt x="1832013" y="616737"/>
                  </a:lnTo>
                  <a:lnTo>
                    <a:pt x="1828558" y="618007"/>
                  </a:lnTo>
                  <a:lnTo>
                    <a:pt x="1825104" y="618007"/>
                  </a:lnTo>
                  <a:lnTo>
                    <a:pt x="1827403" y="621817"/>
                  </a:lnTo>
                  <a:lnTo>
                    <a:pt x="1821649" y="626897"/>
                  </a:lnTo>
                  <a:lnTo>
                    <a:pt x="1823961" y="630707"/>
                  </a:lnTo>
                  <a:lnTo>
                    <a:pt x="1821649" y="630707"/>
                  </a:lnTo>
                  <a:lnTo>
                    <a:pt x="1819351" y="631977"/>
                  </a:lnTo>
                  <a:lnTo>
                    <a:pt x="1819351" y="633247"/>
                  </a:lnTo>
                  <a:lnTo>
                    <a:pt x="1820506" y="635787"/>
                  </a:lnTo>
                  <a:lnTo>
                    <a:pt x="1820506" y="642137"/>
                  </a:lnTo>
                  <a:lnTo>
                    <a:pt x="1815896" y="645947"/>
                  </a:lnTo>
                  <a:lnTo>
                    <a:pt x="1810143" y="645947"/>
                  </a:lnTo>
                  <a:lnTo>
                    <a:pt x="1809000" y="647217"/>
                  </a:lnTo>
                  <a:lnTo>
                    <a:pt x="1813598" y="648487"/>
                  </a:lnTo>
                  <a:lnTo>
                    <a:pt x="1812442" y="649757"/>
                  </a:lnTo>
                  <a:lnTo>
                    <a:pt x="1826742" y="645947"/>
                  </a:lnTo>
                  <a:lnTo>
                    <a:pt x="1826399" y="648487"/>
                  </a:lnTo>
                  <a:lnTo>
                    <a:pt x="1826323" y="649757"/>
                  </a:lnTo>
                  <a:lnTo>
                    <a:pt x="1826006" y="676427"/>
                  </a:lnTo>
                  <a:lnTo>
                    <a:pt x="1826082" y="682777"/>
                  </a:lnTo>
                  <a:lnTo>
                    <a:pt x="1826260" y="689127"/>
                  </a:lnTo>
                  <a:lnTo>
                    <a:pt x="1827403" y="696747"/>
                  </a:lnTo>
                  <a:lnTo>
                    <a:pt x="1834819" y="755167"/>
                  </a:lnTo>
                  <a:lnTo>
                    <a:pt x="1846973" y="811047"/>
                  </a:lnTo>
                  <a:lnTo>
                    <a:pt x="1861718" y="863117"/>
                  </a:lnTo>
                  <a:lnTo>
                    <a:pt x="1876894" y="915187"/>
                  </a:lnTo>
                  <a:lnTo>
                    <a:pt x="1878037" y="915187"/>
                  </a:lnTo>
                  <a:lnTo>
                    <a:pt x="1878037" y="912647"/>
                  </a:lnTo>
                  <a:lnTo>
                    <a:pt x="1879193" y="916457"/>
                  </a:lnTo>
                  <a:lnTo>
                    <a:pt x="1882787" y="929157"/>
                  </a:lnTo>
                  <a:lnTo>
                    <a:pt x="1888248" y="954557"/>
                  </a:lnTo>
                  <a:lnTo>
                    <a:pt x="1891855" y="967257"/>
                  </a:lnTo>
                  <a:lnTo>
                    <a:pt x="1899907" y="1011707"/>
                  </a:lnTo>
                  <a:lnTo>
                    <a:pt x="1903336" y="1033297"/>
                  </a:lnTo>
                  <a:lnTo>
                    <a:pt x="1906663" y="1053617"/>
                  </a:lnTo>
                  <a:lnTo>
                    <a:pt x="1909775" y="1073937"/>
                  </a:lnTo>
                  <a:lnTo>
                    <a:pt x="1912569" y="1094257"/>
                  </a:lnTo>
                  <a:lnTo>
                    <a:pt x="1913712" y="1094257"/>
                  </a:lnTo>
                  <a:lnTo>
                    <a:pt x="1913712" y="1095527"/>
                  </a:lnTo>
                  <a:lnTo>
                    <a:pt x="1915439" y="1115847"/>
                  </a:lnTo>
                  <a:lnTo>
                    <a:pt x="1916303" y="1127277"/>
                  </a:lnTo>
                  <a:lnTo>
                    <a:pt x="1917166" y="1139977"/>
                  </a:lnTo>
                  <a:lnTo>
                    <a:pt x="1917166" y="1143787"/>
                  </a:lnTo>
                  <a:lnTo>
                    <a:pt x="1918322" y="1146327"/>
                  </a:lnTo>
                  <a:lnTo>
                    <a:pt x="1918322" y="1148867"/>
                  </a:lnTo>
                  <a:lnTo>
                    <a:pt x="1919465" y="1148867"/>
                  </a:lnTo>
                  <a:lnTo>
                    <a:pt x="1919465" y="1156487"/>
                  </a:lnTo>
                  <a:lnTo>
                    <a:pt x="1920621" y="1162837"/>
                  </a:lnTo>
                  <a:lnTo>
                    <a:pt x="1920621" y="1169187"/>
                  </a:lnTo>
                  <a:lnTo>
                    <a:pt x="1925294" y="1218717"/>
                  </a:lnTo>
                  <a:lnTo>
                    <a:pt x="1929028" y="1268247"/>
                  </a:lnTo>
                  <a:lnTo>
                    <a:pt x="1930895" y="1319047"/>
                  </a:lnTo>
                  <a:lnTo>
                    <a:pt x="1929930" y="1371117"/>
                  </a:lnTo>
                  <a:lnTo>
                    <a:pt x="1925218" y="1423187"/>
                  </a:lnTo>
                  <a:lnTo>
                    <a:pt x="1919071" y="1465097"/>
                  </a:lnTo>
                  <a:lnTo>
                    <a:pt x="1902206" y="1520977"/>
                  </a:lnTo>
                  <a:lnTo>
                    <a:pt x="1884946" y="1561617"/>
                  </a:lnTo>
                  <a:lnTo>
                    <a:pt x="1885975" y="1562887"/>
                  </a:lnTo>
                  <a:lnTo>
                    <a:pt x="1884514" y="1569237"/>
                  </a:lnTo>
                  <a:lnTo>
                    <a:pt x="1881543" y="1578127"/>
                  </a:lnTo>
                  <a:lnTo>
                    <a:pt x="1878037" y="1588287"/>
                  </a:lnTo>
                  <a:lnTo>
                    <a:pt x="1873910" y="1597177"/>
                  </a:lnTo>
                  <a:lnTo>
                    <a:pt x="1870849" y="1604797"/>
                  </a:lnTo>
                  <a:lnTo>
                    <a:pt x="1869948" y="1608607"/>
                  </a:lnTo>
                  <a:lnTo>
                    <a:pt x="1872284" y="1608607"/>
                  </a:lnTo>
                  <a:lnTo>
                    <a:pt x="1864271" y="1621307"/>
                  </a:lnTo>
                  <a:lnTo>
                    <a:pt x="1855597" y="1632737"/>
                  </a:lnTo>
                  <a:lnTo>
                    <a:pt x="1848662" y="1642897"/>
                  </a:lnTo>
                  <a:lnTo>
                    <a:pt x="1845818" y="1646707"/>
                  </a:lnTo>
                  <a:lnTo>
                    <a:pt x="1845818" y="1650517"/>
                  </a:lnTo>
                  <a:lnTo>
                    <a:pt x="1844675" y="1654327"/>
                  </a:lnTo>
                  <a:lnTo>
                    <a:pt x="1834311" y="1668297"/>
                  </a:lnTo>
                  <a:lnTo>
                    <a:pt x="1829714" y="1673377"/>
                  </a:lnTo>
                  <a:lnTo>
                    <a:pt x="1822805" y="1678457"/>
                  </a:lnTo>
                  <a:lnTo>
                    <a:pt x="1817179" y="1683537"/>
                  </a:lnTo>
                  <a:lnTo>
                    <a:pt x="1810575" y="1687347"/>
                  </a:lnTo>
                  <a:lnTo>
                    <a:pt x="1802904" y="1692427"/>
                  </a:lnTo>
                  <a:lnTo>
                    <a:pt x="1794040" y="1696237"/>
                  </a:lnTo>
                  <a:lnTo>
                    <a:pt x="1785493" y="1698777"/>
                  </a:lnTo>
                  <a:lnTo>
                    <a:pt x="1775764" y="1701317"/>
                  </a:lnTo>
                  <a:lnTo>
                    <a:pt x="1765388" y="1701317"/>
                  </a:lnTo>
                  <a:lnTo>
                    <a:pt x="1754911" y="1700047"/>
                  </a:lnTo>
                  <a:lnTo>
                    <a:pt x="1745259" y="1697507"/>
                  </a:lnTo>
                  <a:lnTo>
                    <a:pt x="1737220" y="1693697"/>
                  </a:lnTo>
                  <a:lnTo>
                    <a:pt x="1731124" y="1689887"/>
                  </a:lnTo>
                  <a:lnTo>
                    <a:pt x="1727288" y="1688617"/>
                  </a:lnTo>
                  <a:lnTo>
                    <a:pt x="1739988" y="1697507"/>
                  </a:lnTo>
                  <a:lnTo>
                    <a:pt x="1746491" y="1700047"/>
                  </a:lnTo>
                  <a:lnTo>
                    <a:pt x="1744370" y="1700047"/>
                  </a:lnTo>
                  <a:lnTo>
                    <a:pt x="1752701" y="1702587"/>
                  </a:lnTo>
                  <a:lnTo>
                    <a:pt x="1761197" y="1703857"/>
                  </a:lnTo>
                  <a:lnTo>
                    <a:pt x="1769656" y="1703857"/>
                  </a:lnTo>
                  <a:lnTo>
                    <a:pt x="1809000" y="1692427"/>
                  </a:lnTo>
                  <a:lnTo>
                    <a:pt x="1845564" y="1667027"/>
                  </a:lnTo>
                  <a:lnTo>
                    <a:pt x="1865236" y="1645437"/>
                  </a:lnTo>
                  <a:lnTo>
                    <a:pt x="1869287" y="1640357"/>
                  </a:lnTo>
                  <a:lnTo>
                    <a:pt x="1873440" y="1635277"/>
                  </a:lnTo>
                  <a:lnTo>
                    <a:pt x="1877072" y="1630197"/>
                  </a:lnTo>
                  <a:lnTo>
                    <a:pt x="1884768" y="1618767"/>
                  </a:lnTo>
                  <a:lnTo>
                    <a:pt x="1888401" y="1613687"/>
                  </a:lnTo>
                  <a:lnTo>
                    <a:pt x="1895271" y="1602257"/>
                  </a:lnTo>
                  <a:lnTo>
                    <a:pt x="1901913" y="1589557"/>
                  </a:lnTo>
                  <a:lnTo>
                    <a:pt x="1908136" y="1578127"/>
                  </a:lnTo>
                  <a:lnTo>
                    <a:pt x="1933422" y="1517167"/>
                  </a:lnTo>
                  <a:lnTo>
                    <a:pt x="1947951" y="1466367"/>
                  </a:lnTo>
                  <a:lnTo>
                    <a:pt x="1957730" y="1413027"/>
                  </a:lnTo>
                  <a:lnTo>
                    <a:pt x="1963191" y="1360957"/>
                  </a:lnTo>
                  <a:lnTo>
                    <a:pt x="1963534" y="1348257"/>
                  </a:lnTo>
                  <a:lnTo>
                    <a:pt x="1964207" y="1330477"/>
                  </a:lnTo>
                  <a:lnTo>
                    <a:pt x="1964651" y="1307617"/>
                  </a:lnTo>
                  <a:close/>
                </a:path>
              </a:pathLst>
            </a:custGeom>
            <a:solidFill>
              <a:srgbClr val="4A58AB"/>
            </a:solidFill>
          </p:spPr>
          <p:txBody>
            <a:bodyPr wrap="square" lIns="0" tIns="0" rIns="0" bIns="0" rtlCol="0"/>
            <a:lstStyle/>
            <a:p>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344972" y="77671"/>
            <a:ext cx="17598055" cy="1856843"/>
          </a:xfrm>
          <a:prstGeom prst="rect">
            <a:avLst/>
          </a:prstGeom>
        </p:spPr>
        <p:txBody>
          <a:bodyPr vert="horz" wrap="square" lIns="0" tIns="779705" rIns="0" bIns="0" rtlCol="0">
            <a:spAutoFit/>
          </a:bodyPr>
          <a:lstStyle/>
          <a:p>
            <a:pPr marL="271780">
              <a:lnSpc>
                <a:spcPct val="100000"/>
              </a:lnSpc>
              <a:spcBef>
                <a:spcPts val="140"/>
              </a:spcBef>
            </a:pPr>
            <a:r>
              <a:rPr lang="en-US" sz="6950" spc="120" dirty="0" smtClean="0"/>
              <a:t>Software Checking </a:t>
            </a:r>
            <a:endParaRPr sz="6950"/>
          </a:p>
        </p:txBody>
      </p:sp>
      <p:pic>
        <p:nvPicPr>
          <p:cNvPr id="5" name="Picture 4"/>
          <p:cNvPicPr/>
          <p:nvPr/>
        </p:nvPicPr>
        <p:blipFill>
          <a:blip r:embed="rId2" cstate="print">
            <a:extLst>
              <a:ext uri="{28A0092B-C50C-407E-A947-70E740481C1C}">
                <a14:useLocalDpi xmlns:ve="http://schemas.openxmlformats.org/markup-compatibility/2006" xmlns:m="http://schemas.openxmlformats.org/officeDocument/2006/math" xmlns:wp="http://schemas.openxmlformats.org/drawingml/2006/wordprocessingDrawing" xmlns:wne="http://schemas.microsoft.com/office/word/2006/wordml" xmlns="" xmlns:wpc="http://schemas.microsoft.com/office/word/2010/wordprocessingCanvas" xmlns:cx="http://schemas.microsoft.com/office/drawing/2014/chartex" xmlns:cx1="http://schemas.microsoft.com/office/drawing/2015/9/8/chartex" xmlns:cx2="http://schemas.microsoft.com/office/drawing/2015/10/21/chartex" xmlns:cx3="http://schemas.microsoft.com/office/drawing/2016/5/9/chartex" xmlns:cx4="http://schemas.microsoft.com/office/drawing/2016/5/10/chartex" xmlns:cx5="http://schemas.microsoft.com/office/drawing/2016/5/11/chartex" xmlns:cx6="http://schemas.microsoft.com/office/drawing/2016/5/12/chartex" xmlns:cx7="http://schemas.microsoft.com/office/drawing/2016/5/13/chartex" xmlns:cx8="http://schemas.microsoft.com/office/drawing/2016/5/14/chartex" xmlns:mc="http://schemas.openxmlformats.org/markup-compatibility/2006" xmlns:aink="http://schemas.microsoft.com/office/drawing/2016/ink" xmlns:am3d="http://schemas.microsoft.com/office/drawing/2017/model3d" xmlns:o="urn:schemas-microsoft-com:office:office" xmlns:oel="http://schemas.microsoft.com/office/2019/extlst" xmlns:v="urn:schemas-microsoft-com:vml" xmlns:wp14="http://schemas.microsoft.com/office/word/2010/wordprocessingDrawing" xmlns:w10="urn:schemas-microsoft-com:office:word" xmlns:w="http://schemas.openxmlformats.org/wordprocessingml/2006/main" xmlns:w14="http://schemas.microsoft.com/office/word/2010/wordml" xmlns:w15="http://schemas.microsoft.com/office/word/2012/wordml" xmlns:w16cex="http://schemas.microsoft.com/office/word/2018/wordml/cex" xmlns:w16cid="http://schemas.microsoft.com/office/word/2016/wordml/cid" xmlns:w16="http://schemas.microsoft.com/office/word/2018/wordml" xmlns:w16du="http://schemas.microsoft.com/office/word/2023/wordml/word16du" xmlns:w16sdtdh="http://schemas.microsoft.com/office/word/2020/wordml/sdtdatahash" xmlns:w16se="http://schemas.microsoft.com/office/word/2015/wordml/symex" xmlns:wpg="http://schemas.microsoft.com/office/word/2010/wordprocessingGroup" xmlns:wpi="http://schemas.microsoft.com/office/word/2010/wordprocessingInk" xmlns:wps="http://schemas.microsoft.com/office/word/2010/wordprocessingShape" xmlns:a14="http://schemas.microsoft.com/office/drawing/2010/main" xmlns:pic="http://schemas.openxmlformats.org/drawingml/2006/picture" xmlns:lc="http://schemas.openxmlformats.org/drawingml/2006/lockedCanvas" val="0"/>
              </a:ext>
            </a:extLst>
          </a:blip>
          <a:stretch>
            <a:fillRect/>
          </a:stretch>
        </p:blipFill>
        <p:spPr>
          <a:xfrm>
            <a:off x="4572000" y="2324100"/>
            <a:ext cx="9601200" cy="571500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0" y="190500"/>
            <a:ext cx="5638800" cy="1618316"/>
          </a:xfrm>
          <a:prstGeom prst="rect">
            <a:avLst/>
          </a:prstGeom>
        </p:spPr>
        <p:txBody>
          <a:bodyPr vert="horz" wrap="square" lIns="0" tIns="779705" rIns="0" bIns="0" rtlCol="0">
            <a:spAutoFit/>
          </a:bodyPr>
          <a:lstStyle/>
          <a:p>
            <a:pPr marL="271780">
              <a:lnSpc>
                <a:spcPct val="100000"/>
              </a:lnSpc>
              <a:spcBef>
                <a:spcPts val="140"/>
              </a:spcBef>
            </a:pPr>
            <a:r>
              <a:rPr lang="en-US" sz="5400" spc="120" dirty="0" smtClean="0"/>
              <a:t>Results </a:t>
            </a:r>
            <a:endParaRPr sz="5400"/>
          </a:p>
        </p:txBody>
      </p:sp>
      <p:pic>
        <p:nvPicPr>
          <p:cNvPr id="4" name="Picture 3"/>
          <p:cNvPicPr/>
          <p:nvPr/>
        </p:nvPicPr>
        <p:blipFill>
          <a:blip r:embed="rId2" cstate="print">
            <a:extLst>
              <a:ext uri="{28A0092B-C50C-407E-A947-70E740481C1C}">
                <a14:useLocalDpi xmlns:ve="http://schemas.openxmlformats.org/markup-compatibility/2006" xmlns:m="http://schemas.openxmlformats.org/officeDocument/2006/math" xmlns:wp="http://schemas.openxmlformats.org/drawingml/2006/wordprocessingDrawing" xmlns:wne="http://schemas.microsoft.com/office/word/2006/wordml" xmlns="" xmlns:wpc="http://schemas.microsoft.com/office/word/2010/wordprocessingCanvas" xmlns:cx="http://schemas.microsoft.com/office/drawing/2014/chartex" xmlns:cx1="http://schemas.microsoft.com/office/drawing/2015/9/8/chartex" xmlns:cx2="http://schemas.microsoft.com/office/drawing/2015/10/21/chartex" xmlns:cx3="http://schemas.microsoft.com/office/drawing/2016/5/9/chartex" xmlns:cx4="http://schemas.microsoft.com/office/drawing/2016/5/10/chartex" xmlns:cx5="http://schemas.microsoft.com/office/drawing/2016/5/11/chartex" xmlns:cx6="http://schemas.microsoft.com/office/drawing/2016/5/12/chartex" xmlns:cx7="http://schemas.microsoft.com/office/drawing/2016/5/13/chartex" xmlns:cx8="http://schemas.microsoft.com/office/drawing/2016/5/14/chartex" xmlns:mc="http://schemas.openxmlformats.org/markup-compatibility/2006" xmlns:aink="http://schemas.microsoft.com/office/drawing/2016/ink" xmlns:am3d="http://schemas.microsoft.com/office/drawing/2017/model3d" xmlns:o="urn:schemas-microsoft-com:office:office" xmlns:oel="http://schemas.microsoft.com/office/2019/extlst" xmlns:v="urn:schemas-microsoft-com:vml" xmlns:wp14="http://schemas.microsoft.com/office/word/2010/wordprocessingDrawing" xmlns:w10="urn:schemas-microsoft-com:office:word" xmlns:w="http://schemas.openxmlformats.org/wordprocessingml/2006/main" xmlns:w14="http://schemas.microsoft.com/office/word/2010/wordml" xmlns:w15="http://schemas.microsoft.com/office/word/2012/wordml" xmlns:w16cex="http://schemas.microsoft.com/office/word/2018/wordml/cex" xmlns:w16cid="http://schemas.microsoft.com/office/word/2016/wordml/cid" xmlns:w16="http://schemas.microsoft.com/office/word/2018/wordml" xmlns:w16du="http://schemas.microsoft.com/office/word/2023/wordml/word16du" xmlns:w16sdtdh="http://schemas.microsoft.com/office/word/2020/wordml/sdtdatahash" xmlns:w16se="http://schemas.microsoft.com/office/word/2015/wordml/symex" xmlns:wpg="http://schemas.microsoft.com/office/word/2010/wordprocessingGroup" xmlns:wpi="http://schemas.microsoft.com/office/word/2010/wordprocessingInk" xmlns:wps="http://schemas.microsoft.com/office/word/2010/wordprocessingShape" xmlns:a14="http://schemas.microsoft.com/office/drawing/2010/main" xmlns:pic="http://schemas.openxmlformats.org/drawingml/2006/picture" xmlns:lc="http://schemas.openxmlformats.org/drawingml/2006/lockedCanvas" val="0"/>
              </a:ext>
            </a:extLst>
          </a:blip>
          <a:stretch>
            <a:fillRect/>
          </a:stretch>
        </p:blipFill>
        <p:spPr>
          <a:xfrm>
            <a:off x="0" y="1790700"/>
            <a:ext cx="7620000" cy="4953000"/>
          </a:xfrm>
          <a:prstGeom prst="rect">
            <a:avLst/>
          </a:prstGeom>
        </p:spPr>
      </p:pic>
      <p:pic>
        <p:nvPicPr>
          <p:cNvPr id="6" name="Picture 5"/>
          <p:cNvPicPr/>
          <p:nvPr/>
        </p:nvPicPr>
        <p:blipFill>
          <a:blip r:embed="rId3" cstate="print">
            <a:extLst>
              <a:ext uri="{28A0092B-C50C-407E-A947-70E740481C1C}">
                <a14:useLocalDpi xmlns:ve="http://schemas.openxmlformats.org/markup-compatibility/2006" xmlns:m="http://schemas.openxmlformats.org/officeDocument/2006/math" xmlns:wp="http://schemas.openxmlformats.org/drawingml/2006/wordprocessingDrawing" xmlns:wne="http://schemas.microsoft.com/office/word/2006/wordml" xmlns="" xmlns:wpc="http://schemas.microsoft.com/office/word/2010/wordprocessingCanvas" xmlns:cx="http://schemas.microsoft.com/office/drawing/2014/chartex" xmlns:cx1="http://schemas.microsoft.com/office/drawing/2015/9/8/chartex" xmlns:cx2="http://schemas.microsoft.com/office/drawing/2015/10/21/chartex" xmlns:cx3="http://schemas.microsoft.com/office/drawing/2016/5/9/chartex" xmlns:cx4="http://schemas.microsoft.com/office/drawing/2016/5/10/chartex" xmlns:cx5="http://schemas.microsoft.com/office/drawing/2016/5/11/chartex" xmlns:cx6="http://schemas.microsoft.com/office/drawing/2016/5/12/chartex" xmlns:cx7="http://schemas.microsoft.com/office/drawing/2016/5/13/chartex" xmlns:cx8="http://schemas.microsoft.com/office/drawing/2016/5/14/chartex" xmlns:mc="http://schemas.openxmlformats.org/markup-compatibility/2006" xmlns:aink="http://schemas.microsoft.com/office/drawing/2016/ink" xmlns:am3d="http://schemas.microsoft.com/office/drawing/2017/model3d" xmlns:o="urn:schemas-microsoft-com:office:office" xmlns:oel="http://schemas.microsoft.com/office/2019/extlst" xmlns:v="urn:schemas-microsoft-com:vml" xmlns:wp14="http://schemas.microsoft.com/office/word/2010/wordprocessingDrawing" xmlns:w10="urn:schemas-microsoft-com:office:word" xmlns:w="http://schemas.openxmlformats.org/wordprocessingml/2006/main" xmlns:w14="http://schemas.microsoft.com/office/word/2010/wordml" xmlns:w15="http://schemas.microsoft.com/office/word/2012/wordml" xmlns:w16cex="http://schemas.microsoft.com/office/word/2018/wordml/cex" xmlns:w16cid="http://schemas.microsoft.com/office/word/2016/wordml/cid" xmlns:w16="http://schemas.microsoft.com/office/word/2018/wordml" xmlns:w16du="http://schemas.microsoft.com/office/word/2023/wordml/word16du" xmlns:w16sdtdh="http://schemas.microsoft.com/office/word/2020/wordml/sdtdatahash" xmlns:w16se="http://schemas.microsoft.com/office/word/2015/wordml/symex" xmlns:wpg="http://schemas.microsoft.com/office/word/2010/wordprocessingGroup" xmlns:wpi="http://schemas.microsoft.com/office/word/2010/wordprocessingInk" xmlns:wps="http://schemas.microsoft.com/office/word/2010/wordprocessingShape" xmlns:a14="http://schemas.microsoft.com/office/drawing/2010/main" xmlns:pic="http://schemas.openxmlformats.org/drawingml/2006/picture" xmlns:lc="http://schemas.openxmlformats.org/drawingml/2006/lockedCanvas" val="0"/>
              </a:ext>
            </a:extLst>
          </a:blip>
          <a:stretch>
            <a:fillRect/>
          </a:stretch>
        </p:blipFill>
        <p:spPr>
          <a:xfrm>
            <a:off x="9220200" y="190500"/>
            <a:ext cx="7467600" cy="4981257"/>
          </a:xfrm>
          <a:prstGeom prst="rect">
            <a:avLst/>
          </a:prstGeom>
        </p:spPr>
      </p:pic>
      <p:pic>
        <p:nvPicPr>
          <p:cNvPr id="7" name="Picture 6" descr="Streamlit - Google Chrome"/>
          <p:cNvPicPr/>
          <p:nvPr/>
        </p:nvPicPr>
        <p:blipFill>
          <a:blip r:embed="rId4" cstate="print">
            <a:extLst>
              <a:ext uri="{28A0092B-C50C-407E-A947-70E740481C1C}">
                <a14:useLocalDpi xmlns:ve="http://schemas.openxmlformats.org/markup-compatibility/2006" xmlns:m="http://schemas.openxmlformats.org/officeDocument/2006/math" xmlns:wp="http://schemas.openxmlformats.org/drawingml/2006/wordprocessingDrawing" xmlns:wne="http://schemas.microsoft.com/office/word/2006/wordml" xmlns="" xmlns:wpc="http://schemas.microsoft.com/office/word/2010/wordprocessingCanvas" xmlns:cx="http://schemas.microsoft.com/office/drawing/2014/chartex" xmlns:cx1="http://schemas.microsoft.com/office/drawing/2015/9/8/chartex" xmlns:cx2="http://schemas.microsoft.com/office/drawing/2015/10/21/chartex" xmlns:cx3="http://schemas.microsoft.com/office/drawing/2016/5/9/chartex" xmlns:cx4="http://schemas.microsoft.com/office/drawing/2016/5/10/chartex" xmlns:cx5="http://schemas.microsoft.com/office/drawing/2016/5/11/chartex" xmlns:cx6="http://schemas.microsoft.com/office/drawing/2016/5/12/chartex" xmlns:cx7="http://schemas.microsoft.com/office/drawing/2016/5/13/chartex" xmlns:cx8="http://schemas.microsoft.com/office/drawing/2016/5/14/chartex" xmlns:mc="http://schemas.openxmlformats.org/markup-compatibility/2006" xmlns:aink="http://schemas.microsoft.com/office/drawing/2016/ink" xmlns:am3d="http://schemas.microsoft.com/office/drawing/2017/model3d" xmlns:o="urn:schemas-microsoft-com:office:office" xmlns:oel="http://schemas.microsoft.com/office/2019/extlst" xmlns:v="urn:schemas-microsoft-com:vml" xmlns:wp14="http://schemas.microsoft.com/office/word/2010/wordprocessingDrawing" xmlns:w10="urn:schemas-microsoft-com:office:word" xmlns:w="http://schemas.openxmlformats.org/wordprocessingml/2006/main" xmlns:w14="http://schemas.microsoft.com/office/word/2010/wordml" xmlns:w15="http://schemas.microsoft.com/office/word/2012/wordml" xmlns:w16cex="http://schemas.microsoft.com/office/word/2018/wordml/cex" xmlns:w16cid="http://schemas.microsoft.com/office/word/2016/wordml/cid" xmlns:w16="http://schemas.microsoft.com/office/word/2018/wordml" xmlns:w16du="http://schemas.microsoft.com/office/word/2023/wordml/word16du" xmlns:w16sdtdh="http://schemas.microsoft.com/office/word/2020/wordml/sdtdatahash" xmlns:w16se="http://schemas.microsoft.com/office/word/2015/wordml/symex" xmlns:wpg="http://schemas.microsoft.com/office/word/2010/wordprocessingGroup" xmlns:wpi="http://schemas.microsoft.com/office/word/2010/wordprocessingInk" xmlns:wps="http://schemas.microsoft.com/office/word/2010/wordprocessingShape" xmlns:a14="http://schemas.microsoft.com/office/drawing/2010/main" xmlns:pic="http://schemas.openxmlformats.org/drawingml/2006/picture" xmlns:lc="http://schemas.openxmlformats.org/drawingml/2006/lockedCanvas" val="0"/>
              </a:ext>
            </a:extLst>
          </a:blip>
          <a:stretch>
            <a:fillRect/>
          </a:stretch>
        </p:blipFill>
        <p:spPr>
          <a:xfrm>
            <a:off x="9220200" y="5067300"/>
            <a:ext cx="7467600" cy="487680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449752" y="1976082"/>
            <a:ext cx="170251" cy="170251"/>
          </a:xfrm>
          <a:prstGeom prst="rect">
            <a:avLst/>
          </a:prstGeom>
        </p:spPr>
      </p:pic>
      <p:pic>
        <p:nvPicPr>
          <p:cNvPr id="4" name="object 4"/>
          <p:cNvPicPr/>
          <p:nvPr/>
        </p:nvPicPr>
        <p:blipFill>
          <a:blip r:embed="rId3" cstate="print"/>
          <a:stretch>
            <a:fillRect/>
          </a:stretch>
        </p:blipFill>
        <p:spPr>
          <a:xfrm>
            <a:off x="1524000" y="5372100"/>
            <a:ext cx="170251" cy="170250"/>
          </a:xfrm>
          <a:prstGeom prst="rect">
            <a:avLst/>
          </a:prstGeom>
        </p:spPr>
      </p:pic>
      <p:sp>
        <p:nvSpPr>
          <p:cNvPr id="6" name="object 6"/>
          <p:cNvSpPr txBox="1"/>
          <p:nvPr/>
        </p:nvSpPr>
        <p:spPr>
          <a:xfrm>
            <a:off x="1832578" y="1507198"/>
            <a:ext cx="15426690" cy="6133730"/>
          </a:xfrm>
          <a:prstGeom prst="rect">
            <a:avLst/>
          </a:prstGeom>
        </p:spPr>
        <p:txBody>
          <a:bodyPr vert="horz" wrap="square" lIns="0" tIns="153670" rIns="0" bIns="0" rtlCol="0">
            <a:spAutoFit/>
          </a:bodyPr>
          <a:lstStyle/>
          <a:p>
            <a:pPr lvl="0" fontAlgn="base"/>
            <a:r>
              <a:rPr lang="en-US" sz="5550" spc="100" dirty="0">
                <a:solidFill>
                  <a:srgbClr val="FFFFFF"/>
                </a:solidFill>
                <a:latin typeface="Times New Roman"/>
                <a:cs typeface="Times New Roman"/>
              </a:rPr>
              <a:t>In this project we have implemented and learn the following things such </a:t>
            </a:r>
            <a:r>
              <a:rPr lang="en-US" sz="5550" spc="100" dirty="0" smtClean="0">
                <a:solidFill>
                  <a:srgbClr val="FFFFFF"/>
                </a:solidFill>
                <a:latin typeface="Times New Roman"/>
                <a:cs typeface="Times New Roman"/>
              </a:rPr>
              <a:t>as Building </a:t>
            </a:r>
            <a:r>
              <a:rPr lang="en-US" sz="5550" spc="100" dirty="0">
                <a:solidFill>
                  <a:srgbClr val="FFFFFF"/>
                </a:solidFill>
                <a:latin typeface="Times New Roman"/>
                <a:cs typeface="Times New Roman"/>
              </a:rPr>
              <a:t>a Movie Recommendation </a:t>
            </a:r>
            <a:r>
              <a:rPr lang="en-US" sz="5550" spc="100" dirty="0" smtClean="0">
                <a:solidFill>
                  <a:srgbClr val="FFFFFF"/>
                </a:solidFill>
                <a:latin typeface="Times New Roman"/>
                <a:cs typeface="Times New Roman"/>
              </a:rPr>
              <a:t>System</a:t>
            </a:r>
          </a:p>
          <a:p>
            <a:pPr lvl="0" fontAlgn="base"/>
            <a:r>
              <a:rPr lang="en-US" sz="5550" spc="100" dirty="0" smtClean="0">
                <a:solidFill>
                  <a:srgbClr val="FFFFFF"/>
                </a:solidFill>
                <a:latin typeface="Times New Roman"/>
                <a:cs typeface="Times New Roman"/>
              </a:rPr>
              <a:t> </a:t>
            </a:r>
            <a:endParaRPr lang="en-US" sz="5550" spc="100" dirty="0">
              <a:solidFill>
                <a:srgbClr val="FFFFFF"/>
              </a:solidFill>
              <a:latin typeface="Times New Roman"/>
              <a:cs typeface="Times New Roman"/>
            </a:endParaRPr>
          </a:p>
          <a:p>
            <a:pPr lvl="0" fontAlgn="base"/>
            <a:r>
              <a:rPr lang="en-US" sz="5550" spc="100" dirty="0">
                <a:solidFill>
                  <a:srgbClr val="FFFFFF"/>
                </a:solidFill>
                <a:latin typeface="Times New Roman"/>
                <a:cs typeface="Times New Roman"/>
              </a:rPr>
              <a:t>To find the Similarity Scores and Indexes. </a:t>
            </a:r>
          </a:p>
          <a:p>
            <a:pPr lvl="0" fontAlgn="base"/>
            <a:r>
              <a:rPr lang="en-US" sz="5550" spc="100" dirty="0">
                <a:solidFill>
                  <a:srgbClr val="FFFFFF"/>
                </a:solidFill>
                <a:latin typeface="Times New Roman"/>
                <a:cs typeface="Times New Roman"/>
              </a:rPr>
              <a:t>Compute Distance Between Two Vectors </a:t>
            </a:r>
          </a:p>
          <a:p>
            <a:r>
              <a:rPr lang="en-US" sz="5550" spc="100" dirty="0">
                <a:solidFill>
                  <a:srgbClr val="FFFFFF"/>
                </a:solidFill>
                <a:latin typeface="Times New Roman"/>
                <a:cs typeface="Times New Roman"/>
              </a:rPr>
              <a:t>Cosine Similarity</a:t>
            </a:r>
            <a:r>
              <a:rPr sz="5550" spc="100">
                <a:solidFill>
                  <a:srgbClr val="FFFFFF"/>
                </a:solidFill>
                <a:latin typeface="Times New Roman"/>
                <a:cs typeface="Times New Roman"/>
              </a:rPr>
              <a:t>.</a:t>
            </a:r>
            <a:endParaRPr sz="5550" spc="100">
              <a:solidFill>
                <a:srgbClr val="FFFFFF"/>
              </a:solidFill>
              <a:latin typeface="Times New Roman"/>
              <a:cs typeface="Times New Roman"/>
            </a:endParaRPr>
          </a:p>
        </p:txBody>
      </p:sp>
      <p:sp>
        <p:nvSpPr>
          <p:cNvPr id="7" name="object 7"/>
          <p:cNvSpPr txBox="1">
            <a:spLocks noGrp="1"/>
          </p:cNvSpPr>
          <p:nvPr>
            <p:ph type="title"/>
          </p:nvPr>
        </p:nvSpPr>
        <p:spPr>
          <a:xfrm>
            <a:off x="1016148" y="309245"/>
            <a:ext cx="6285865" cy="1090930"/>
          </a:xfrm>
          <a:prstGeom prst="rect">
            <a:avLst/>
          </a:prstGeom>
        </p:spPr>
        <p:txBody>
          <a:bodyPr vert="horz" wrap="square" lIns="0" tIns="17780" rIns="0" bIns="0" rtlCol="0">
            <a:spAutoFit/>
          </a:bodyPr>
          <a:lstStyle/>
          <a:p>
            <a:pPr marL="12700">
              <a:lnSpc>
                <a:spcPct val="100000"/>
              </a:lnSpc>
              <a:spcBef>
                <a:spcPts val="140"/>
              </a:spcBef>
            </a:pPr>
            <a:r>
              <a:rPr sz="6950" spc="185" dirty="0"/>
              <a:t>CONCLUSION</a:t>
            </a:r>
            <a:endParaRPr sz="695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bject 10"/>
          <p:cNvSpPr txBox="1"/>
          <p:nvPr/>
        </p:nvSpPr>
        <p:spPr>
          <a:xfrm>
            <a:off x="8926235" y="3829887"/>
            <a:ext cx="566420" cy="927735"/>
          </a:xfrm>
          <a:prstGeom prst="rect">
            <a:avLst/>
          </a:prstGeom>
        </p:spPr>
        <p:txBody>
          <a:bodyPr vert="horz" wrap="square" lIns="0" tIns="14604" rIns="0" bIns="0" rtlCol="0">
            <a:spAutoFit/>
          </a:bodyPr>
          <a:lstStyle/>
          <a:p>
            <a:pPr marL="12700">
              <a:lnSpc>
                <a:spcPct val="100000"/>
              </a:lnSpc>
              <a:spcBef>
                <a:spcPts val="114"/>
              </a:spcBef>
            </a:pPr>
            <a:r>
              <a:rPr sz="5900" b="1" spc="-10" dirty="0">
                <a:solidFill>
                  <a:srgbClr val="FFFFFF"/>
                </a:solidFill>
                <a:latin typeface="Times New Roman"/>
                <a:cs typeface="Times New Roman"/>
              </a:rPr>
              <a:t>A</a:t>
            </a:r>
            <a:endParaRPr sz="5900">
              <a:latin typeface="Times New Roman"/>
              <a:cs typeface="Times New Roman"/>
            </a:endParaRPr>
          </a:p>
        </p:txBody>
      </p:sp>
      <p:sp>
        <p:nvSpPr>
          <p:cNvPr id="11" name="object 11"/>
          <p:cNvSpPr txBox="1"/>
          <p:nvPr/>
        </p:nvSpPr>
        <p:spPr>
          <a:xfrm>
            <a:off x="6582987" y="3829887"/>
            <a:ext cx="644525" cy="927735"/>
          </a:xfrm>
          <a:prstGeom prst="rect">
            <a:avLst/>
          </a:prstGeom>
        </p:spPr>
        <p:txBody>
          <a:bodyPr vert="horz" wrap="square" lIns="0" tIns="14604" rIns="0" bIns="0" rtlCol="0">
            <a:spAutoFit/>
          </a:bodyPr>
          <a:lstStyle/>
          <a:p>
            <a:pPr marL="12700">
              <a:lnSpc>
                <a:spcPct val="100000"/>
              </a:lnSpc>
              <a:spcBef>
                <a:spcPts val="114"/>
              </a:spcBef>
            </a:pPr>
            <a:r>
              <a:rPr sz="5900" b="1" spc="280" dirty="0">
                <a:solidFill>
                  <a:srgbClr val="FFFFFF"/>
                </a:solidFill>
                <a:latin typeface="Times New Roman"/>
                <a:cs typeface="Times New Roman"/>
              </a:rPr>
              <a:t>H</a:t>
            </a:r>
            <a:endParaRPr sz="5900">
              <a:latin typeface="Times New Roman"/>
              <a:cs typeface="Times New Roman"/>
            </a:endParaRPr>
          </a:p>
        </p:txBody>
      </p:sp>
      <p:sp>
        <p:nvSpPr>
          <p:cNvPr id="12" name="object 12"/>
          <p:cNvSpPr txBox="1"/>
          <p:nvPr/>
        </p:nvSpPr>
        <p:spPr>
          <a:xfrm>
            <a:off x="13453626" y="3991812"/>
            <a:ext cx="566420" cy="927735"/>
          </a:xfrm>
          <a:prstGeom prst="rect">
            <a:avLst/>
          </a:prstGeom>
        </p:spPr>
        <p:txBody>
          <a:bodyPr vert="horz" wrap="square" lIns="0" tIns="14604" rIns="0" bIns="0" rtlCol="0">
            <a:spAutoFit/>
          </a:bodyPr>
          <a:lstStyle/>
          <a:p>
            <a:pPr marL="12700">
              <a:lnSpc>
                <a:spcPct val="100000"/>
              </a:lnSpc>
              <a:spcBef>
                <a:spcPts val="114"/>
              </a:spcBef>
            </a:pPr>
            <a:r>
              <a:rPr sz="5900" b="1" spc="-335" dirty="0">
                <a:solidFill>
                  <a:srgbClr val="FFFFFF"/>
                </a:solidFill>
                <a:latin typeface="Times New Roman"/>
                <a:cs typeface="Times New Roman"/>
              </a:rPr>
              <a:t>K</a:t>
            </a:r>
            <a:endParaRPr sz="5900">
              <a:latin typeface="Times New Roman"/>
              <a:cs typeface="Times New Roman"/>
            </a:endParaRPr>
          </a:p>
        </p:txBody>
      </p:sp>
      <p:sp>
        <p:nvSpPr>
          <p:cNvPr id="13" name="object 13"/>
          <p:cNvSpPr txBox="1"/>
          <p:nvPr/>
        </p:nvSpPr>
        <p:spPr>
          <a:xfrm>
            <a:off x="11210623" y="3829887"/>
            <a:ext cx="605155" cy="927735"/>
          </a:xfrm>
          <a:prstGeom prst="rect">
            <a:avLst/>
          </a:prstGeom>
        </p:spPr>
        <p:txBody>
          <a:bodyPr vert="horz" wrap="square" lIns="0" tIns="14604" rIns="0" bIns="0" rtlCol="0">
            <a:spAutoFit/>
          </a:bodyPr>
          <a:lstStyle/>
          <a:p>
            <a:pPr marL="12700">
              <a:lnSpc>
                <a:spcPct val="100000"/>
              </a:lnSpc>
              <a:spcBef>
                <a:spcPts val="114"/>
              </a:spcBef>
            </a:pPr>
            <a:r>
              <a:rPr sz="5900" b="1" spc="300" dirty="0">
                <a:solidFill>
                  <a:srgbClr val="FFFFFF"/>
                </a:solidFill>
                <a:latin typeface="Times New Roman"/>
                <a:cs typeface="Times New Roman"/>
              </a:rPr>
              <a:t>N</a:t>
            </a:r>
            <a:endParaRPr sz="5900">
              <a:latin typeface="Times New Roman"/>
              <a:cs typeface="Times New Roman"/>
            </a:endParaRPr>
          </a:p>
        </p:txBody>
      </p:sp>
      <p:sp>
        <p:nvSpPr>
          <p:cNvPr id="14" name="object 14"/>
          <p:cNvSpPr txBox="1"/>
          <p:nvPr/>
        </p:nvSpPr>
        <p:spPr>
          <a:xfrm>
            <a:off x="8906590" y="7331827"/>
            <a:ext cx="644525" cy="927735"/>
          </a:xfrm>
          <a:prstGeom prst="rect">
            <a:avLst/>
          </a:prstGeom>
        </p:spPr>
        <p:txBody>
          <a:bodyPr vert="horz" wrap="square" lIns="0" tIns="14604" rIns="0" bIns="0" rtlCol="0">
            <a:spAutoFit/>
          </a:bodyPr>
          <a:lstStyle/>
          <a:p>
            <a:pPr marL="12700">
              <a:lnSpc>
                <a:spcPct val="100000"/>
              </a:lnSpc>
              <a:spcBef>
                <a:spcPts val="114"/>
              </a:spcBef>
            </a:pPr>
            <a:r>
              <a:rPr sz="5900" b="1" spc="280" dirty="0">
                <a:solidFill>
                  <a:srgbClr val="FFFFFF"/>
                </a:solidFill>
                <a:latin typeface="Times New Roman"/>
                <a:cs typeface="Times New Roman"/>
              </a:rPr>
              <a:t>O</a:t>
            </a:r>
            <a:endParaRPr sz="5900">
              <a:latin typeface="Times New Roman"/>
              <a:cs typeface="Times New Roman"/>
            </a:endParaRPr>
          </a:p>
        </p:txBody>
      </p:sp>
      <p:sp>
        <p:nvSpPr>
          <p:cNvPr id="15" name="object 15"/>
          <p:cNvSpPr txBox="1"/>
          <p:nvPr/>
        </p:nvSpPr>
        <p:spPr>
          <a:xfrm>
            <a:off x="4373972" y="3829887"/>
            <a:ext cx="527050" cy="927735"/>
          </a:xfrm>
          <a:prstGeom prst="rect">
            <a:avLst/>
          </a:prstGeom>
        </p:spPr>
        <p:txBody>
          <a:bodyPr vert="horz" wrap="square" lIns="0" tIns="14604" rIns="0" bIns="0" rtlCol="0">
            <a:spAutoFit/>
          </a:bodyPr>
          <a:lstStyle/>
          <a:p>
            <a:pPr marL="12700">
              <a:lnSpc>
                <a:spcPct val="100000"/>
              </a:lnSpc>
              <a:spcBef>
                <a:spcPts val="114"/>
              </a:spcBef>
            </a:pPr>
            <a:r>
              <a:rPr sz="5900" b="1" spc="10" dirty="0">
                <a:solidFill>
                  <a:srgbClr val="FFFFFF"/>
                </a:solidFill>
                <a:latin typeface="Times New Roman"/>
                <a:cs typeface="Times New Roman"/>
              </a:rPr>
              <a:t>T</a:t>
            </a:r>
            <a:endParaRPr sz="5900">
              <a:latin typeface="Times New Roman"/>
              <a:cs typeface="Times New Roman"/>
            </a:endParaRPr>
          </a:p>
        </p:txBody>
      </p:sp>
      <p:sp>
        <p:nvSpPr>
          <p:cNvPr id="16" name="object 16"/>
          <p:cNvSpPr txBox="1"/>
          <p:nvPr/>
        </p:nvSpPr>
        <p:spPr>
          <a:xfrm>
            <a:off x="11248723" y="7286435"/>
            <a:ext cx="605155" cy="927735"/>
          </a:xfrm>
          <a:prstGeom prst="rect">
            <a:avLst/>
          </a:prstGeom>
        </p:spPr>
        <p:txBody>
          <a:bodyPr vert="horz" wrap="square" lIns="0" tIns="14604" rIns="0" bIns="0" rtlCol="0">
            <a:spAutoFit/>
          </a:bodyPr>
          <a:lstStyle/>
          <a:p>
            <a:pPr marL="12700">
              <a:lnSpc>
                <a:spcPct val="100000"/>
              </a:lnSpc>
              <a:spcBef>
                <a:spcPts val="114"/>
              </a:spcBef>
            </a:pPr>
            <a:r>
              <a:rPr sz="5900" b="1" spc="300" dirty="0">
                <a:solidFill>
                  <a:srgbClr val="FFFFFF"/>
                </a:solidFill>
                <a:latin typeface="Times New Roman"/>
                <a:cs typeface="Times New Roman"/>
              </a:rPr>
              <a:t>U</a:t>
            </a:r>
            <a:endParaRPr sz="5900">
              <a:latin typeface="Times New Roman"/>
              <a:cs typeface="Times New Roman"/>
            </a:endParaRPr>
          </a:p>
        </p:txBody>
      </p:sp>
      <p:sp>
        <p:nvSpPr>
          <p:cNvPr id="17" name="object 17"/>
          <p:cNvSpPr txBox="1"/>
          <p:nvPr/>
        </p:nvSpPr>
        <p:spPr>
          <a:xfrm>
            <a:off x="6602632" y="7269813"/>
            <a:ext cx="566420" cy="927735"/>
          </a:xfrm>
          <a:prstGeom prst="rect">
            <a:avLst/>
          </a:prstGeom>
        </p:spPr>
        <p:txBody>
          <a:bodyPr vert="horz" wrap="square" lIns="0" tIns="14604" rIns="0" bIns="0" rtlCol="0">
            <a:spAutoFit/>
          </a:bodyPr>
          <a:lstStyle/>
          <a:p>
            <a:pPr marL="12700">
              <a:lnSpc>
                <a:spcPct val="100000"/>
              </a:lnSpc>
              <a:spcBef>
                <a:spcPts val="114"/>
              </a:spcBef>
            </a:pPr>
            <a:r>
              <a:rPr sz="5900" b="1" spc="-10" dirty="0">
                <a:solidFill>
                  <a:srgbClr val="FFFFFF"/>
                </a:solidFill>
                <a:latin typeface="Times New Roman"/>
                <a:cs typeface="Times New Roman"/>
              </a:rPr>
              <a:t>Y</a:t>
            </a:r>
            <a:endParaRPr sz="5900">
              <a:latin typeface="Times New Roman"/>
              <a:cs typeface="Times New Roman"/>
            </a:endParaRPr>
          </a:p>
        </p:txBody>
      </p:sp>
      <p:pic>
        <p:nvPicPr>
          <p:cNvPr id="18" name="object 18"/>
          <p:cNvPicPr/>
          <p:nvPr/>
        </p:nvPicPr>
        <p:blipFill>
          <a:blip r:embed="rId2" cstate="print"/>
          <a:stretch>
            <a:fillRect/>
          </a:stretch>
        </p:blipFill>
        <p:spPr>
          <a:xfrm>
            <a:off x="12756657" y="5880241"/>
            <a:ext cx="5531341" cy="4402486"/>
          </a:xfrm>
          <a:prstGeom prst="rect">
            <a:avLst/>
          </a:prstGeom>
        </p:spPr>
      </p:pic>
      <p:pic>
        <p:nvPicPr>
          <p:cNvPr id="19" name="object 19"/>
          <p:cNvPicPr/>
          <p:nvPr/>
        </p:nvPicPr>
        <p:blipFill>
          <a:blip r:embed="rId3" cstate="print"/>
          <a:stretch>
            <a:fillRect/>
          </a:stretch>
        </p:blipFill>
        <p:spPr>
          <a:xfrm>
            <a:off x="0" y="0"/>
            <a:ext cx="3376442" cy="307340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7382312" y="760791"/>
            <a:ext cx="9877424" cy="8496299"/>
          </a:xfrm>
          <a:prstGeom prst="rect">
            <a:avLst/>
          </a:prstGeom>
        </p:spPr>
      </p:pic>
      <p:pic>
        <p:nvPicPr>
          <p:cNvPr id="3" name="object 3"/>
          <p:cNvPicPr/>
          <p:nvPr/>
        </p:nvPicPr>
        <p:blipFill>
          <a:blip r:embed="rId3" cstate="print"/>
          <a:stretch>
            <a:fillRect/>
          </a:stretch>
        </p:blipFill>
        <p:spPr>
          <a:xfrm>
            <a:off x="1771261" y="1889084"/>
            <a:ext cx="148830" cy="148829"/>
          </a:xfrm>
          <a:prstGeom prst="rect">
            <a:avLst/>
          </a:prstGeom>
        </p:spPr>
      </p:pic>
      <p:pic>
        <p:nvPicPr>
          <p:cNvPr id="4" name="object 4"/>
          <p:cNvPicPr/>
          <p:nvPr/>
        </p:nvPicPr>
        <p:blipFill>
          <a:blip r:embed="rId3" cstate="print"/>
          <a:stretch>
            <a:fillRect/>
          </a:stretch>
        </p:blipFill>
        <p:spPr>
          <a:xfrm>
            <a:off x="1771261" y="2682843"/>
            <a:ext cx="148830" cy="148829"/>
          </a:xfrm>
          <a:prstGeom prst="rect">
            <a:avLst/>
          </a:prstGeom>
        </p:spPr>
      </p:pic>
      <p:pic>
        <p:nvPicPr>
          <p:cNvPr id="5" name="object 5"/>
          <p:cNvPicPr/>
          <p:nvPr/>
        </p:nvPicPr>
        <p:blipFill>
          <a:blip r:embed="rId4" cstate="print"/>
          <a:stretch>
            <a:fillRect/>
          </a:stretch>
        </p:blipFill>
        <p:spPr>
          <a:xfrm>
            <a:off x="1771261" y="3476603"/>
            <a:ext cx="148830" cy="148829"/>
          </a:xfrm>
          <a:prstGeom prst="rect">
            <a:avLst/>
          </a:prstGeom>
        </p:spPr>
      </p:pic>
      <p:pic>
        <p:nvPicPr>
          <p:cNvPr id="6" name="object 6"/>
          <p:cNvPicPr/>
          <p:nvPr/>
        </p:nvPicPr>
        <p:blipFill>
          <a:blip r:embed="rId4" cstate="print"/>
          <a:stretch>
            <a:fillRect/>
          </a:stretch>
        </p:blipFill>
        <p:spPr>
          <a:xfrm>
            <a:off x="1771261" y="4270363"/>
            <a:ext cx="148830" cy="148829"/>
          </a:xfrm>
          <a:prstGeom prst="rect">
            <a:avLst/>
          </a:prstGeom>
        </p:spPr>
      </p:pic>
      <p:pic>
        <p:nvPicPr>
          <p:cNvPr id="7" name="object 7"/>
          <p:cNvPicPr/>
          <p:nvPr/>
        </p:nvPicPr>
        <p:blipFill>
          <a:blip r:embed="rId3" cstate="print"/>
          <a:stretch>
            <a:fillRect/>
          </a:stretch>
        </p:blipFill>
        <p:spPr>
          <a:xfrm>
            <a:off x="1771261" y="5064123"/>
            <a:ext cx="148830" cy="148829"/>
          </a:xfrm>
          <a:prstGeom prst="rect">
            <a:avLst/>
          </a:prstGeom>
        </p:spPr>
      </p:pic>
      <p:pic>
        <p:nvPicPr>
          <p:cNvPr id="8" name="object 8"/>
          <p:cNvPicPr/>
          <p:nvPr/>
        </p:nvPicPr>
        <p:blipFill>
          <a:blip r:embed="rId4" cstate="print"/>
          <a:stretch>
            <a:fillRect/>
          </a:stretch>
        </p:blipFill>
        <p:spPr>
          <a:xfrm>
            <a:off x="1771261" y="5857882"/>
            <a:ext cx="148830" cy="148829"/>
          </a:xfrm>
          <a:prstGeom prst="rect">
            <a:avLst/>
          </a:prstGeom>
        </p:spPr>
      </p:pic>
      <p:pic>
        <p:nvPicPr>
          <p:cNvPr id="9" name="object 9"/>
          <p:cNvPicPr/>
          <p:nvPr/>
        </p:nvPicPr>
        <p:blipFill>
          <a:blip r:embed="rId4" cstate="print"/>
          <a:stretch>
            <a:fillRect/>
          </a:stretch>
        </p:blipFill>
        <p:spPr>
          <a:xfrm>
            <a:off x="1771261" y="6651642"/>
            <a:ext cx="148830" cy="148829"/>
          </a:xfrm>
          <a:prstGeom prst="rect">
            <a:avLst/>
          </a:prstGeom>
        </p:spPr>
      </p:pic>
      <p:sp>
        <p:nvSpPr>
          <p:cNvPr id="12" name="object 12"/>
          <p:cNvSpPr txBox="1"/>
          <p:nvPr/>
        </p:nvSpPr>
        <p:spPr>
          <a:xfrm>
            <a:off x="2125830" y="1464224"/>
            <a:ext cx="12352170" cy="6484467"/>
          </a:xfrm>
          <a:prstGeom prst="rect">
            <a:avLst/>
          </a:prstGeom>
        </p:spPr>
        <p:txBody>
          <a:bodyPr vert="horz" wrap="square" lIns="0" tIns="8255" rIns="0" bIns="0" rtlCol="0">
            <a:spAutoFit/>
          </a:bodyPr>
          <a:lstStyle/>
          <a:p>
            <a:pPr marL="12700" marR="6114415">
              <a:lnSpc>
                <a:spcPts val="6250"/>
              </a:lnSpc>
              <a:spcBef>
                <a:spcPts val="65"/>
              </a:spcBef>
            </a:pPr>
            <a:r>
              <a:rPr sz="4950" spc="-10">
                <a:solidFill>
                  <a:srgbClr val="FFFFFF"/>
                </a:solidFill>
                <a:latin typeface="Times New Roman"/>
                <a:cs typeface="Times New Roman"/>
              </a:rPr>
              <a:t>Overview </a:t>
            </a:r>
            <a:endParaRPr lang="en-US" sz="4950" spc="-10" dirty="0" smtClean="0">
              <a:solidFill>
                <a:srgbClr val="FFFFFF"/>
              </a:solidFill>
              <a:latin typeface="Times New Roman"/>
              <a:cs typeface="Times New Roman"/>
            </a:endParaRPr>
          </a:p>
          <a:p>
            <a:pPr marL="12700" marR="6114415">
              <a:lnSpc>
                <a:spcPts val="6250"/>
              </a:lnSpc>
              <a:spcBef>
                <a:spcPts val="65"/>
              </a:spcBef>
            </a:pPr>
            <a:r>
              <a:rPr sz="4950" spc="125" smtClean="0">
                <a:solidFill>
                  <a:srgbClr val="FFFFFF"/>
                </a:solidFill>
                <a:latin typeface="Times New Roman"/>
                <a:cs typeface="Times New Roman"/>
              </a:rPr>
              <a:t>Problem</a:t>
            </a:r>
            <a:r>
              <a:rPr sz="4950" spc="-45" smtClean="0">
                <a:solidFill>
                  <a:srgbClr val="FFFFFF"/>
                </a:solidFill>
                <a:latin typeface="Times New Roman"/>
                <a:cs typeface="Times New Roman"/>
              </a:rPr>
              <a:t> </a:t>
            </a:r>
            <a:r>
              <a:rPr sz="4950" spc="130">
                <a:solidFill>
                  <a:srgbClr val="FFFFFF"/>
                </a:solidFill>
                <a:latin typeface="Times New Roman"/>
                <a:cs typeface="Times New Roman"/>
              </a:rPr>
              <a:t>Statement</a:t>
            </a:r>
            <a:r>
              <a:rPr sz="4950" spc="-40">
                <a:solidFill>
                  <a:srgbClr val="FFFFFF"/>
                </a:solidFill>
                <a:latin typeface="Times New Roman"/>
                <a:cs typeface="Times New Roman"/>
              </a:rPr>
              <a:t> </a:t>
            </a:r>
            <a:r>
              <a:rPr sz="4950" spc="-45" smtClean="0">
                <a:solidFill>
                  <a:srgbClr val="FFFFFF"/>
                </a:solidFill>
                <a:latin typeface="Times New Roman"/>
                <a:cs typeface="Times New Roman"/>
              </a:rPr>
              <a:t> </a:t>
            </a:r>
            <a:r>
              <a:rPr sz="4950" spc="-10" dirty="0">
                <a:solidFill>
                  <a:srgbClr val="FFFFFF"/>
                </a:solidFill>
                <a:latin typeface="Times New Roman"/>
                <a:cs typeface="Times New Roman"/>
              </a:rPr>
              <a:t>Objectives </a:t>
            </a:r>
            <a:r>
              <a:rPr sz="4950" spc="130" dirty="0">
                <a:solidFill>
                  <a:srgbClr val="FFFFFF"/>
                </a:solidFill>
                <a:latin typeface="Times New Roman"/>
                <a:cs typeface="Times New Roman"/>
              </a:rPr>
              <a:t>Methodology</a:t>
            </a:r>
            <a:endParaRPr sz="4950">
              <a:latin typeface="Times New Roman"/>
              <a:cs typeface="Times New Roman"/>
            </a:endParaRPr>
          </a:p>
          <a:p>
            <a:pPr marL="12700" marR="3396615">
              <a:lnSpc>
                <a:spcPts val="6250"/>
              </a:lnSpc>
            </a:pPr>
            <a:r>
              <a:rPr sz="4950">
                <a:solidFill>
                  <a:srgbClr val="FFFFFF"/>
                </a:solidFill>
                <a:latin typeface="Times New Roman"/>
                <a:cs typeface="Times New Roman"/>
              </a:rPr>
              <a:t>System</a:t>
            </a:r>
            <a:r>
              <a:rPr sz="4950" spc="185">
                <a:solidFill>
                  <a:srgbClr val="FFFFFF"/>
                </a:solidFill>
                <a:latin typeface="Times New Roman"/>
                <a:cs typeface="Times New Roman"/>
              </a:rPr>
              <a:t> </a:t>
            </a:r>
            <a:r>
              <a:rPr sz="4950" spc="105" smtClean="0">
                <a:solidFill>
                  <a:srgbClr val="FFFFFF"/>
                </a:solidFill>
                <a:latin typeface="Times New Roman"/>
                <a:cs typeface="Times New Roman"/>
              </a:rPr>
              <a:t>Requirements</a:t>
            </a:r>
            <a:endParaRPr lang="en-US" sz="4950" spc="105" dirty="0" smtClean="0">
              <a:solidFill>
                <a:srgbClr val="FFFFFF"/>
              </a:solidFill>
              <a:latin typeface="Times New Roman"/>
              <a:cs typeface="Times New Roman"/>
            </a:endParaRPr>
          </a:p>
          <a:p>
            <a:pPr marL="12700" marR="3396615">
              <a:lnSpc>
                <a:spcPts val="6250"/>
              </a:lnSpc>
            </a:pPr>
            <a:r>
              <a:rPr sz="4950" spc="105" smtClean="0">
                <a:solidFill>
                  <a:srgbClr val="FFFFFF"/>
                </a:solidFill>
                <a:latin typeface="Times New Roman"/>
                <a:cs typeface="Times New Roman"/>
              </a:rPr>
              <a:t> </a:t>
            </a:r>
            <a:r>
              <a:rPr sz="4950" spc="65" smtClean="0">
                <a:solidFill>
                  <a:srgbClr val="FFFFFF"/>
                </a:solidFill>
                <a:latin typeface="Times New Roman"/>
                <a:cs typeface="Times New Roman"/>
              </a:rPr>
              <a:t>Design</a:t>
            </a:r>
            <a:endParaRPr lang="en-US" sz="4950" spc="65" dirty="0" smtClean="0">
              <a:solidFill>
                <a:srgbClr val="FFFFFF"/>
              </a:solidFill>
              <a:latin typeface="Times New Roman"/>
              <a:cs typeface="Times New Roman"/>
            </a:endParaRPr>
          </a:p>
          <a:p>
            <a:pPr marL="12700" marR="3396615">
              <a:lnSpc>
                <a:spcPts val="6250"/>
              </a:lnSpc>
            </a:pPr>
            <a:r>
              <a:rPr lang="en-US" sz="4950" spc="65" dirty="0" smtClean="0">
                <a:solidFill>
                  <a:srgbClr val="FFFFFF"/>
                </a:solidFill>
                <a:latin typeface="Times New Roman"/>
                <a:cs typeface="Times New Roman"/>
              </a:rPr>
              <a:t>Software Checking </a:t>
            </a:r>
            <a:endParaRPr sz="4950">
              <a:latin typeface="Times New Roman"/>
              <a:cs typeface="Times New Roman"/>
            </a:endParaRPr>
          </a:p>
          <a:p>
            <a:pPr marL="12700" marR="2856230">
              <a:lnSpc>
                <a:spcPts val="6250"/>
              </a:lnSpc>
            </a:pPr>
            <a:r>
              <a:rPr sz="4950" spc="90" dirty="0">
                <a:solidFill>
                  <a:srgbClr val="FFFFFF"/>
                </a:solidFill>
                <a:latin typeface="Times New Roman"/>
                <a:cs typeface="Times New Roman"/>
              </a:rPr>
              <a:t>Project</a:t>
            </a:r>
            <a:r>
              <a:rPr sz="4950" spc="-35" dirty="0">
                <a:solidFill>
                  <a:srgbClr val="FFFFFF"/>
                </a:solidFill>
                <a:latin typeface="Times New Roman"/>
                <a:cs typeface="Times New Roman"/>
              </a:rPr>
              <a:t> </a:t>
            </a:r>
            <a:r>
              <a:rPr sz="4950" spc="125" dirty="0">
                <a:solidFill>
                  <a:srgbClr val="FFFFFF"/>
                </a:solidFill>
                <a:latin typeface="Times New Roman"/>
                <a:cs typeface="Times New Roman"/>
              </a:rPr>
              <a:t>Implementation </a:t>
            </a:r>
            <a:r>
              <a:rPr sz="4950" spc="95" dirty="0">
                <a:solidFill>
                  <a:srgbClr val="FFFFFF"/>
                </a:solidFill>
                <a:latin typeface="Times New Roman"/>
                <a:cs typeface="Times New Roman"/>
              </a:rPr>
              <a:t>Conclusion</a:t>
            </a:r>
            <a:endParaRPr sz="4950">
              <a:latin typeface="Times New Roman"/>
              <a:cs typeface="Times New Roman"/>
            </a:endParaRPr>
          </a:p>
        </p:txBody>
      </p:sp>
      <p:sp>
        <p:nvSpPr>
          <p:cNvPr id="13" name="object 13"/>
          <p:cNvSpPr txBox="1">
            <a:spLocks noGrp="1"/>
          </p:cNvSpPr>
          <p:nvPr>
            <p:ph type="title"/>
          </p:nvPr>
        </p:nvSpPr>
        <p:spPr>
          <a:xfrm>
            <a:off x="829399" y="77671"/>
            <a:ext cx="4241165" cy="1090295"/>
          </a:xfrm>
          <a:prstGeom prst="rect">
            <a:avLst/>
          </a:prstGeom>
        </p:spPr>
        <p:txBody>
          <a:bodyPr vert="horz" wrap="square" lIns="0" tIns="17145" rIns="0" bIns="0" rtlCol="0">
            <a:spAutoFit/>
          </a:bodyPr>
          <a:lstStyle/>
          <a:p>
            <a:pPr marL="12700">
              <a:lnSpc>
                <a:spcPct val="100000"/>
              </a:lnSpc>
              <a:spcBef>
                <a:spcPts val="135"/>
              </a:spcBef>
            </a:pPr>
            <a:r>
              <a:rPr sz="6950" spc="125" dirty="0"/>
              <a:t>OUTLINE</a:t>
            </a:r>
            <a:endParaRPr sz="6950"/>
          </a:p>
        </p:txBody>
      </p:sp>
      <p:pic>
        <p:nvPicPr>
          <p:cNvPr id="14" name="object 9"/>
          <p:cNvPicPr/>
          <p:nvPr/>
        </p:nvPicPr>
        <p:blipFill>
          <a:blip r:embed="rId4" cstate="print"/>
          <a:stretch>
            <a:fillRect/>
          </a:stretch>
        </p:blipFill>
        <p:spPr>
          <a:xfrm>
            <a:off x="1752600" y="7433071"/>
            <a:ext cx="148830" cy="148829"/>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487425" y="3798422"/>
            <a:ext cx="5999480" cy="1807845"/>
          </a:xfrm>
          <a:prstGeom prst="rect">
            <a:avLst/>
          </a:prstGeom>
        </p:spPr>
        <p:txBody>
          <a:bodyPr vert="horz" wrap="square" lIns="0" tIns="12065" rIns="0" bIns="0" rtlCol="0">
            <a:spAutoFit/>
          </a:bodyPr>
          <a:lstStyle/>
          <a:p>
            <a:pPr marL="12700">
              <a:lnSpc>
                <a:spcPct val="100000"/>
              </a:lnSpc>
              <a:spcBef>
                <a:spcPts val="95"/>
              </a:spcBef>
            </a:pPr>
            <a:r>
              <a:rPr sz="11700" b="0" spc="55" dirty="0">
                <a:latin typeface="Times New Roman"/>
                <a:cs typeface="Times New Roman"/>
              </a:rPr>
              <a:t>Overview</a:t>
            </a:r>
            <a:endParaRPr sz="11700">
              <a:latin typeface="Times New Roman"/>
              <a:cs typeface="Times New Roman"/>
            </a:endParaRPr>
          </a:p>
        </p:txBody>
      </p:sp>
      <p:sp>
        <p:nvSpPr>
          <p:cNvPr id="3" name="object 3"/>
          <p:cNvSpPr/>
          <p:nvPr/>
        </p:nvSpPr>
        <p:spPr>
          <a:xfrm>
            <a:off x="15955370" y="5351"/>
            <a:ext cx="637540" cy="3964304"/>
          </a:xfrm>
          <a:custGeom>
            <a:avLst/>
            <a:gdLst/>
            <a:ahLst/>
            <a:cxnLst/>
            <a:rect l="l" t="t" r="r" b="b"/>
            <a:pathLst>
              <a:path w="637540" h="3964304">
                <a:moveTo>
                  <a:pt x="27507" y="0"/>
                </a:moveTo>
                <a:lnTo>
                  <a:pt x="16803" y="2161"/>
                </a:lnTo>
                <a:lnTo>
                  <a:pt x="8059" y="8055"/>
                </a:lnTo>
                <a:lnTo>
                  <a:pt x="2162" y="16794"/>
                </a:lnTo>
                <a:lnTo>
                  <a:pt x="0" y="27492"/>
                </a:lnTo>
                <a:lnTo>
                  <a:pt x="0" y="1685032"/>
                </a:lnTo>
                <a:lnTo>
                  <a:pt x="1938" y="1690890"/>
                </a:lnTo>
                <a:lnTo>
                  <a:pt x="582315" y="2469218"/>
                </a:lnTo>
                <a:lnTo>
                  <a:pt x="582315" y="3936478"/>
                </a:lnTo>
                <a:lnTo>
                  <a:pt x="584479" y="3947176"/>
                </a:lnTo>
                <a:lnTo>
                  <a:pt x="590380" y="3955915"/>
                </a:lnTo>
                <a:lnTo>
                  <a:pt x="599138" y="3961809"/>
                </a:lnTo>
                <a:lnTo>
                  <a:pt x="609869" y="3963970"/>
                </a:lnTo>
                <a:lnTo>
                  <a:pt x="620573" y="3961809"/>
                </a:lnTo>
                <a:lnTo>
                  <a:pt x="629317" y="3955915"/>
                </a:lnTo>
                <a:lnTo>
                  <a:pt x="635213" y="3947176"/>
                </a:lnTo>
                <a:lnTo>
                  <a:pt x="637376" y="3936478"/>
                </a:lnTo>
                <a:lnTo>
                  <a:pt x="637376" y="2454227"/>
                </a:lnTo>
                <a:lnTo>
                  <a:pt x="635438" y="2448368"/>
                </a:lnTo>
                <a:lnTo>
                  <a:pt x="55060" y="1670040"/>
                </a:lnTo>
                <a:lnTo>
                  <a:pt x="55060" y="27492"/>
                </a:lnTo>
                <a:lnTo>
                  <a:pt x="52897" y="16794"/>
                </a:lnTo>
                <a:lnTo>
                  <a:pt x="46995" y="8055"/>
                </a:lnTo>
                <a:lnTo>
                  <a:pt x="38237" y="2161"/>
                </a:lnTo>
                <a:lnTo>
                  <a:pt x="27507" y="0"/>
                </a:lnTo>
                <a:close/>
              </a:path>
            </a:pathLst>
          </a:custGeom>
          <a:solidFill>
            <a:srgbClr val="3324E1">
              <a:alpha val="30979"/>
            </a:srgbClr>
          </a:solidFill>
        </p:spPr>
        <p:txBody>
          <a:bodyPr wrap="square" lIns="0" tIns="0" rIns="0" bIns="0" rtlCol="0"/>
          <a:lstStyle/>
          <a:p>
            <a:endParaRPr/>
          </a:p>
        </p:txBody>
      </p:sp>
      <p:sp>
        <p:nvSpPr>
          <p:cNvPr id="4" name="object 4"/>
          <p:cNvSpPr/>
          <p:nvPr/>
        </p:nvSpPr>
        <p:spPr>
          <a:xfrm>
            <a:off x="16396594" y="3914337"/>
            <a:ext cx="337820" cy="334010"/>
          </a:xfrm>
          <a:custGeom>
            <a:avLst/>
            <a:gdLst/>
            <a:ahLst/>
            <a:cxnLst/>
            <a:rect l="l" t="t" r="r" b="b"/>
            <a:pathLst>
              <a:path w="337819" h="334010">
                <a:moveTo>
                  <a:pt x="168643" y="0"/>
                </a:moveTo>
                <a:lnTo>
                  <a:pt x="123796" y="6017"/>
                </a:lnTo>
                <a:lnTo>
                  <a:pt x="83506" y="23001"/>
                </a:lnTo>
                <a:lnTo>
                  <a:pt x="49378" y="49346"/>
                </a:lnTo>
                <a:lnTo>
                  <a:pt x="23015" y="83448"/>
                </a:lnTo>
                <a:lnTo>
                  <a:pt x="6021" y="123703"/>
                </a:lnTo>
                <a:lnTo>
                  <a:pt x="0" y="168507"/>
                </a:lnTo>
                <a:lnTo>
                  <a:pt x="6021" y="213331"/>
                </a:lnTo>
                <a:lnTo>
                  <a:pt x="23015" y="253601"/>
                </a:lnTo>
                <a:lnTo>
                  <a:pt x="49378" y="287715"/>
                </a:lnTo>
                <a:lnTo>
                  <a:pt x="83506" y="314072"/>
                </a:lnTo>
                <a:lnTo>
                  <a:pt x="123796" y="331070"/>
                </a:lnTo>
                <a:lnTo>
                  <a:pt x="144186" y="333815"/>
                </a:lnTo>
                <a:lnTo>
                  <a:pt x="193090" y="333815"/>
                </a:lnTo>
                <a:lnTo>
                  <a:pt x="213472" y="331070"/>
                </a:lnTo>
                <a:lnTo>
                  <a:pt x="253748" y="314072"/>
                </a:lnTo>
                <a:lnTo>
                  <a:pt x="287869" y="287715"/>
                </a:lnTo>
                <a:lnTo>
                  <a:pt x="292226" y="282076"/>
                </a:lnTo>
                <a:lnTo>
                  <a:pt x="168643" y="282076"/>
                </a:lnTo>
                <a:lnTo>
                  <a:pt x="145717" y="279772"/>
                </a:lnTo>
                <a:lnTo>
                  <a:pt x="105142" y="262693"/>
                </a:lnTo>
                <a:lnTo>
                  <a:pt x="74414" y="231994"/>
                </a:lnTo>
                <a:lnTo>
                  <a:pt x="57338" y="191428"/>
                </a:lnTo>
                <a:lnTo>
                  <a:pt x="55014" y="168507"/>
                </a:lnTo>
                <a:lnTo>
                  <a:pt x="57338" y="145613"/>
                </a:lnTo>
                <a:lnTo>
                  <a:pt x="74414" y="105066"/>
                </a:lnTo>
                <a:lnTo>
                  <a:pt x="105142" y="74374"/>
                </a:lnTo>
                <a:lnTo>
                  <a:pt x="145717" y="57308"/>
                </a:lnTo>
                <a:lnTo>
                  <a:pt x="168643" y="54985"/>
                </a:lnTo>
                <a:lnTo>
                  <a:pt x="292228" y="54985"/>
                </a:lnTo>
                <a:lnTo>
                  <a:pt x="287869" y="49346"/>
                </a:lnTo>
                <a:lnTo>
                  <a:pt x="253748" y="23001"/>
                </a:lnTo>
                <a:lnTo>
                  <a:pt x="213472" y="6017"/>
                </a:lnTo>
                <a:lnTo>
                  <a:pt x="168643" y="0"/>
                </a:lnTo>
                <a:close/>
              </a:path>
              <a:path w="337819" h="334010">
                <a:moveTo>
                  <a:pt x="292228" y="54985"/>
                </a:moveTo>
                <a:lnTo>
                  <a:pt x="168643" y="54985"/>
                </a:lnTo>
                <a:lnTo>
                  <a:pt x="191550" y="57308"/>
                </a:lnTo>
                <a:lnTo>
                  <a:pt x="212847" y="63916"/>
                </a:lnTo>
                <a:lnTo>
                  <a:pt x="248950" y="88244"/>
                </a:lnTo>
                <a:lnTo>
                  <a:pt x="273308" y="124328"/>
                </a:lnTo>
                <a:lnTo>
                  <a:pt x="282227" y="168507"/>
                </a:lnTo>
                <a:lnTo>
                  <a:pt x="279922" y="191428"/>
                </a:lnTo>
                <a:lnTo>
                  <a:pt x="262834" y="231994"/>
                </a:lnTo>
                <a:lnTo>
                  <a:pt x="232119" y="262693"/>
                </a:lnTo>
                <a:lnTo>
                  <a:pt x="191550" y="279772"/>
                </a:lnTo>
                <a:lnTo>
                  <a:pt x="168643" y="282076"/>
                </a:lnTo>
                <a:lnTo>
                  <a:pt x="292226" y="282076"/>
                </a:lnTo>
                <a:lnTo>
                  <a:pt x="314228" y="253601"/>
                </a:lnTo>
                <a:lnTo>
                  <a:pt x="331220" y="213331"/>
                </a:lnTo>
                <a:lnTo>
                  <a:pt x="337241" y="168507"/>
                </a:lnTo>
                <a:lnTo>
                  <a:pt x="331220" y="123703"/>
                </a:lnTo>
                <a:lnTo>
                  <a:pt x="314228" y="83448"/>
                </a:lnTo>
                <a:lnTo>
                  <a:pt x="292228" y="54985"/>
                </a:lnTo>
                <a:close/>
              </a:path>
            </a:pathLst>
          </a:custGeom>
          <a:solidFill>
            <a:srgbClr val="3324E1">
              <a:alpha val="30979"/>
            </a:srgbClr>
          </a:solidFill>
        </p:spPr>
        <p:txBody>
          <a:bodyPr wrap="square" lIns="0" tIns="0" rIns="0" bIns="0" rtlCol="0"/>
          <a:lstStyle/>
          <a:p>
            <a:endParaRPr/>
          </a:p>
        </p:txBody>
      </p:sp>
      <p:sp>
        <p:nvSpPr>
          <p:cNvPr id="5" name="object 5"/>
          <p:cNvSpPr/>
          <p:nvPr/>
        </p:nvSpPr>
        <p:spPr>
          <a:xfrm>
            <a:off x="14132535" y="5358"/>
            <a:ext cx="1142365" cy="2917825"/>
          </a:xfrm>
          <a:custGeom>
            <a:avLst/>
            <a:gdLst/>
            <a:ahLst/>
            <a:cxnLst/>
            <a:rect l="l" t="t" r="r" b="b"/>
            <a:pathLst>
              <a:path w="1142365" h="2917825">
                <a:moveTo>
                  <a:pt x="689762" y="27495"/>
                </a:moveTo>
                <a:lnTo>
                  <a:pt x="687590" y="16789"/>
                </a:lnTo>
                <a:lnTo>
                  <a:pt x="681685" y="8051"/>
                </a:lnTo>
                <a:lnTo>
                  <a:pt x="672922" y="2159"/>
                </a:lnTo>
                <a:lnTo>
                  <a:pt x="662216" y="0"/>
                </a:lnTo>
                <a:lnTo>
                  <a:pt x="651510" y="2159"/>
                </a:lnTo>
                <a:lnTo>
                  <a:pt x="642759" y="8051"/>
                </a:lnTo>
                <a:lnTo>
                  <a:pt x="636866" y="16789"/>
                </a:lnTo>
                <a:lnTo>
                  <a:pt x="634707" y="27495"/>
                </a:lnTo>
                <a:lnTo>
                  <a:pt x="634707" y="1052512"/>
                </a:lnTo>
                <a:lnTo>
                  <a:pt x="144005" y="1539582"/>
                </a:lnTo>
                <a:lnTo>
                  <a:pt x="141097" y="1546593"/>
                </a:lnTo>
                <a:lnTo>
                  <a:pt x="141135" y="1994001"/>
                </a:lnTo>
                <a:lnTo>
                  <a:pt x="123799" y="1996325"/>
                </a:lnTo>
                <a:lnTo>
                  <a:pt x="83515" y="2013318"/>
                </a:lnTo>
                <a:lnTo>
                  <a:pt x="49377" y="2039658"/>
                </a:lnTo>
                <a:lnTo>
                  <a:pt x="23025" y="2073770"/>
                </a:lnTo>
                <a:lnTo>
                  <a:pt x="6032" y="2114042"/>
                </a:lnTo>
                <a:lnTo>
                  <a:pt x="0" y="2158860"/>
                </a:lnTo>
                <a:lnTo>
                  <a:pt x="6032" y="2203666"/>
                </a:lnTo>
                <a:lnTo>
                  <a:pt x="23025" y="2243925"/>
                </a:lnTo>
                <a:lnTo>
                  <a:pt x="49377" y="2278024"/>
                </a:lnTo>
                <a:lnTo>
                  <a:pt x="83515" y="2304377"/>
                </a:lnTo>
                <a:lnTo>
                  <a:pt x="123799" y="2321356"/>
                </a:lnTo>
                <a:lnTo>
                  <a:pt x="168643" y="2327376"/>
                </a:lnTo>
                <a:lnTo>
                  <a:pt x="213474" y="2321356"/>
                </a:lnTo>
                <a:lnTo>
                  <a:pt x="253758" y="2304377"/>
                </a:lnTo>
                <a:lnTo>
                  <a:pt x="287883" y="2278024"/>
                </a:lnTo>
                <a:lnTo>
                  <a:pt x="292239" y="2272385"/>
                </a:lnTo>
                <a:lnTo>
                  <a:pt x="314248" y="2243925"/>
                </a:lnTo>
                <a:lnTo>
                  <a:pt x="331254" y="2203666"/>
                </a:lnTo>
                <a:lnTo>
                  <a:pt x="337299" y="2158860"/>
                </a:lnTo>
                <a:lnTo>
                  <a:pt x="331254" y="2114042"/>
                </a:lnTo>
                <a:lnTo>
                  <a:pt x="314248" y="2073770"/>
                </a:lnTo>
                <a:lnTo>
                  <a:pt x="292239" y="2045296"/>
                </a:lnTo>
                <a:lnTo>
                  <a:pt x="287883" y="2039658"/>
                </a:lnTo>
                <a:lnTo>
                  <a:pt x="282232" y="2035302"/>
                </a:lnTo>
                <a:lnTo>
                  <a:pt x="282232" y="2158860"/>
                </a:lnTo>
                <a:lnTo>
                  <a:pt x="279933" y="2181758"/>
                </a:lnTo>
                <a:lnTo>
                  <a:pt x="262839" y="2222309"/>
                </a:lnTo>
                <a:lnTo>
                  <a:pt x="232130" y="2253005"/>
                </a:lnTo>
                <a:lnTo>
                  <a:pt x="191554" y="2270087"/>
                </a:lnTo>
                <a:lnTo>
                  <a:pt x="168643" y="2272385"/>
                </a:lnTo>
                <a:lnTo>
                  <a:pt x="145719" y="2270087"/>
                </a:lnTo>
                <a:lnTo>
                  <a:pt x="105130" y="2253005"/>
                </a:lnTo>
                <a:lnTo>
                  <a:pt x="74409" y="2222309"/>
                </a:lnTo>
                <a:lnTo>
                  <a:pt x="57327" y="2181758"/>
                </a:lnTo>
                <a:lnTo>
                  <a:pt x="55016" y="2158860"/>
                </a:lnTo>
                <a:lnTo>
                  <a:pt x="57327" y="2135949"/>
                </a:lnTo>
                <a:lnTo>
                  <a:pt x="74409" y="2095398"/>
                </a:lnTo>
                <a:lnTo>
                  <a:pt x="105130" y="2064689"/>
                </a:lnTo>
                <a:lnTo>
                  <a:pt x="145719" y="2047621"/>
                </a:lnTo>
                <a:lnTo>
                  <a:pt x="168643" y="2045296"/>
                </a:lnTo>
                <a:lnTo>
                  <a:pt x="191554" y="2047621"/>
                </a:lnTo>
                <a:lnTo>
                  <a:pt x="232130" y="2064689"/>
                </a:lnTo>
                <a:lnTo>
                  <a:pt x="262839" y="2095398"/>
                </a:lnTo>
                <a:lnTo>
                  <a:pt x="279933" y="2135949"/>
                </a:lnTo>
                <a:lnTo>
                  <a:pt x="282232" y="2158860"/>
                </a:lnTo>
                <a:lnTo>
                  <a:pt x="282232" y="2035302"/>
                </a:lnTo>
                <a:lnTo>
                  <a:pt x="253758" y="2013318"/>
                </a:lnTo>
                <a:lnTo>
                  <a:pt x="213474" y="1996325"/>
                </a:lnTo>
                <a:lnTo>
                  <a:pt x="196151" y="1994001"/>
                </a:lnTo>
                <a:lnTo>
                  <a:pt x="196151" y="1565414"/>
                </a:lnTo>
                <a:lnTo>
                  <a:pt x="686816" y="1078306"/>
                </a:lnTo>
                <a:lnTo>
                  <a:pt x="689762" y="1071295"/>
                </a:lnTo>
                <a:lnTo>
                  <a:pt x="689762" y="27495"/>
                </a:lnTo>
                <a:close/>
              </a:path>
              <a:path w="1142365" h="2917825">
                <a:moveTo>
                  <a:pt x="1056957" y="1639595"/>
                </a:moveTo>
                <a:lnTo>
                  <a:pt x="1050937" y="1594764"/>
                </a:lnTo>
                <a:lnTo>
                  <a:pt x="1033932" y="1554505"/>
                </a:lnTo>
                <a:lnTo>
                  <a:pt x="1007567" y="1520393"/>
                </a:lnTo>
                <a:lnTo>
                  <a:pt x="1001903" y="1516024"/>
                </a:lnTo>
                <a:lnTo>
                  <a:pt x="1001903" y="1639595"/>
                </a:lnTo>
                <a:lnTo>
                  <a:pt x="999604" y="1662493"/>
                </a:lnTo>
                <a:lnTo>
                  <a:pt x="982522" y="1703031"/>
                </a:lnTo>
                <a:lnTo>
                  <a:pt x="951801" y="1733753"/>
                </a:lnTo>
                <a:lnTo>
                  <a:pt x="911237" y="1750822"/>
                </a:lnTo>
                <a:lnTo>
                  <a:pt x="888314" y="1753120"/>
                </a:lnTo>
                <a:lnTo>
                  <a:pt x="865390" y="1750822"/>
                </a:lnTo>
                <a:lnTo>
                  <a:pt x="824814" y="1733753"/>
                </a:lnTo>
                <a:lnTo>
                  <a:pt x="794092" y="1703031"/>
                </a:lnTo>
                <a:lnTo>
                  <a:pt x="777011" y="1662493"/>
                </a:lnTo>
                <a:lnTo>
                  <a:pt x="774687" y="1639595"/>
                </a:lnTo>
                <a:lnTo>
                  <a:pt x="777011" y="1616684"/>
                </a:lnTo>
                <a:lnTo>
                  <a:pt x="794092" y="1576120"/>
                </a:lnTo>
                <a:lnTo>
                  <a:pt x="824814" y="1545412"/>
                </a:lnTo>
                <a:lnTo>
                  <a:pt x="865390" y="1528343"/>
                </a:lnTo>
                <a:lnTo>
                  <a:pt x="888263" y="1526032"/>
                </a:lnTo>
                <a:lnTo>
                  <a:pt x="932535" y="1534960"/>
                </a:lnTo>
                <a:lnTo>
                  <a:pt x="968629" y="1559280"/>
                </a:lnTo>
                <a:lnTo>
                  <a:pt x="993000" y="1595386"/>
                </a:lnTo>
                <a:lnTo>
                  <a:pt x="1001903" y="1639595"/>
                </a:lnTo>
                <a:lnTo>
                  <a:pt x="1001903" y="1516024"/>
                </a:lnTo>
                <a:lnTo>
                  <a:pt x="973429" y="1494040"/>
                </a:lnTo>
                <a:lnTo>
                  <a:pt x="933145" y="1477060"/>
                </a:lnTo>
                <a:lnTo>
                  <a:pt x="915822" y="1474736"/>
                </a:lnTo>
                <a:lnTo>
                  <a:pt x="915822" y="27495"/>
                </a:lnTo>
                <a:lnTo>
                  <a:pt x="913663" y="16789"/>
                </a:lnTo>
                <a:lnTo>
                  <a:pt x="907770" y="8051"/>
                </a:lnTo>
                <a:lnTo>
                  <a:pt x="899020" y="2159"/>
                </a:lnTo>
                <a:lnTo>
                  <a:pt x="888314" y="0"/>
                </a:lnTo>
                <a:lnTo>
                  <a:pt x="877608" y="2159"/>
                </a:lnTo>
                <a:lnTo>
                  <a:pt x="868870" y="8051"/>
                </a:lnTo>
                <a:lnTo>
                  <a:pt x="862977" y="16789"/>
                </a:lnTo>
                <a:lnTo>
                  <a:pt x="860806" y="27495"/>
                </a:lnTo>
                <a:lnTo>
                  <a:pt x="860806" y="1474736"/>
                </a:lnTo>
                <a:lnTo>
                  <a:pt x="843483" y="1477060"/>
                </a:lnTo>
                <a:lnTo>
                  <a:pt x="803198" y="1494040"/>
                </a:lnTo>
                <a:lnTo>
                  <a:pt x="769073" y="1520393"/>
                </a:lnTo>
                <a:lnTo>
                  <a:pt x="742696" y="1554505"/>
                </a:lnTo>
                <a:lnTo>
                  <a:pt x="725703" y="1594764"/>
                </a:lnTo>
                <a:lnTo>
                  <a:pt x="719670" y="1639595"/>
                </a:lnTo>
                <a:lnTo>
                  <a:pt x="725703" y="1684401"/>
                </a:lnTo>
                <a:lnTo>
                  <a:pt x="742696" y="1724660"/>
                </a:lnTo>
                <a:lnTo>
                  <a:pt x="769073" y="1758759"/>
                </a:lnTo>
                <a:lnTo>
                  <a:pt x="803198" y="1785112"/>
                </a:lnTo>
                <a:lnTo>
                  <a:pt x="843483" y="1802117"/>
                </a:lnTo>
                <a:lnTo>
                  <a:pt x="888314" y="1808149"/>
                </a:lnTo>
                <a:lnTo>
                  <a:pt x="933145" y="1802117"/>
                </a:lnTo>
                <a:lnTo>
                  <a:pt x="973429" y="1785112"/>
                </a:lnTo>
                <a:lnTo>
                  <a:pt x="1007567" y="1758759"/>
                </a:lnTo>
                <a:lnTo>
                  <a:pt x="1033932" y="1724660"/>
                </a:lnTo>
                <a:lnTo>
                  <a:pt x="1050937" y="1684401"/>
                </a:lnTo>
                <a:lnTo>
                  <a:pt x="1056957" y="1639595"/>
                </a:lnTo>
                <a:close/>
              </a:path>
              <a:path w="1142365" h="2917825">
                <a:moveTo>
                  <a:pt x="1141933" y="27495"/>
                </a:moveTo>
                <a:lnTo>
                  <a:pt x="1139761" y="16789"/>
                </a:lnTo>
                <a:lnTo>
                  <a:pt x="1133868" y="8051"/>
                </a:lnTo>
                <a:lnTo>
                  <a:pt x="1125131" y="2159"/>
                </a:lnTo>
                <a:lnTo>
                  <a:pt x="1114425" y="0"/>
                </a:lnTo>
                <a:lnTo>
                  <a:pt x="1103693" y="2159"/>
                </a:lnTo>
                <a:lnTo>
                  <a:pt x="1094930" y="8051"/>
                </a:lnTo>
                <a:lnTo>
                  <a:pt x="1089037" y="16789"/>
                </a:lnTo>
                <a:lnTo>
                  <a:pt x="1086866" y="27495"/>
                </a:lnTo>
                <a:lnTo>
                  <a:pt x="1086866" y="1881581"/>
                </a:lnTo>
                <a:lnTo>
                  <a:pt x="650709" y="2595676"/>
                </a:lnTo>
                <a:lnTo>
                  <a:pt x="628535" y="2586317"/>
                </a:lnTo>
                <a:lnTo>
                  <a:pt x="583704" y="2580297"/>
                </a:lnTo>
                <a:lnTo>
                  <a:pt x="538873" y="2586317"/>
                </a:lnTo>
                <a:lnTo>
                  <a:pt x="498602" y="2603309"/>
                </a:lnTo>
                <a:lnTo>
                  <a:pt x="464477" y="2629662"/>
                </a:lnTo>
                <a:lnTo>
                  <a:pt x="438111" y="2663761"/>
                </a:lnTo>
                <a:lnTo>
                  <a:pt x="421106" y="2704020"/>
                </a:lnTo>
                <a:lnTo>
                  <a:pt x="415061" y="2748800"/>
                </a:lnTo>
                <a:lnTo>
                  <a:pt x="421106" y="2793606"/>
                </a:lnTo>
                <a:lnTo>
                  <a:pt x="438111" y="2833878"/>
                </a:lnTo>
                <a:lnTo>
                  <a:pt x="464477" y="2867990"/>
                </a:lnTo>
                <a:lnTo>
                  <a:pt x="498602" y="2894342"/>
                </a:lnTo>
                <a:lnTo>
                  <a:pt x="538873" y="2911335"/>
                </a:lnTo>
                <a:lnTo>
                  <a:pt x="583704" y="2917355"/>
                </a:lnTo>
                <a:lnTo>
                  <a:pt x="628535" y="2911335"/>
                </a:lnTo>
                <a:lnTo>
                  <a:pt x="668820" y="2894342"/>
                </a:lnTo>
                <a:lnTo>
                  <a:pt x="702957" y="2867990"/>
                </a:lnTo>
                <a:lnTo>
                  <a:pt x="729322" y="2833878"/>
                </a:lnTo>
                <a:lnTo>
                  <a:pt x="746328" y="2793606"/>
                </a:lnTo>
                <a:lnTo>
                  <a:pt x="752348" y="2748800"/>
                </a:lnTo>
                <a:lnTo>
                  <a:pt x="746328" y="2704020"/>
                </a:lnTo>
                <a:lnTo>
                  <a:pt x="729322" y="2663761"/>
                </a:lnTo>
                <a:lnTo>
                  <a:pt x="702957" y="2629662"/>
                </a:lnTo>
                <a:lnTo>
                  <a:pt x="697293" y="2748800"/>
                </a:lnTo>
                <a:lnTo>
                  <a:pt x="694994" y="2771711"/>
                </a:lnTo>
                <a:lnTo>
                  <a:pt x="677913" y="2812275"/>
                </a:lnTo>
                <a:lnTo>
                  <a:pt x="647192" y="2842984"/>
                </a:lnTo>
                <a:lnTo>
                  <a:pt x="606628" y="2860065"/>
                </a:lnTo>
                <a:lnTo>
                  <a:pt x="583704" y="2862376"/>
                </a:lnTo>
                <a:lnTo>
                  <a:pt x="560793" y="2860065"/>
                </a:lnTo>
                <a:lnTo>
                  <a:pt x="520230" y="2842984"/>
                </a:lnTo>
                <a:lnTo>
                  <a:pt x="489496" y="2812275"/>
                </a:lnTo>
                <a:lnTo>
                  <a:pt x="472427" y="2771711"/>
                </a:lnTo>
                <a:lnTo>
                  <a:pt x="470128" y="2748800"/>
                </a:lnTo>
                <a:lnTo>
                  <a:pt x="472427" y="2725915"/>
                </a:lnTo>
                <a:lnTo>
                  <a:pt x="489496" y="2685377"/>
                </a:lnTo>
                <a:lnTo>
                  <a:pt x="520230" y="2654668"/>
                </a:lnTo>
                <a:lnTo>
                  <a:pt x="560793" y="2637625"/>
                </a:lnTo>
                <a:lnTo>
                  <a:pt x="583704" y="2635326"/>
                </a:lnTo>
                <a:lnTo>
                  <a:pt x="606628" y="2637625"/>
                </a:lnTo>
                <a:lnTo>
                  <a:pt x="647204" y="2654668"/>
                </a:lnTo>
                <a:lnTo>
                  <a:pt x="677938" y="2685377"/>
                </a:lnTo>
                <a:lnTo>
                  <a:pt x="694994" y="2725915"/>
                </a:lnTo>
                <a:lnTo>
                  <a:pt x="697293" y="2748800"/>
                </a:lnTo>
                <a:lnTo>
                  <a:pt x="697293" y="2625293"/>
                </a:lnTo>
                <a:lnTo>
                  <a:pt x="1140548" y="1899297"/>
                </a:lnTo>
                <a:lnTo>
                  <a:pt x="1141933" y="1894408"/>
                </a:lnTo>
                <a:lnTo>
                  <a:pt x="1141933" y="27495"/>
                </a:lnTo>
                <a:close/>
              </a:path>
            </a:pathLst>
          </a:custGeom>
          <a:solidFill>
            <a:srgbClr val="3324E1">
              <a:alpha val="30979"/>
            </a:srgbClr>
          </a:solidFill>
        </p:spPr>
        <p:txBody>
          <a:bodyPr wrap="square" lIns="0" tIns="0" rIns="0" bIns="0" rtlCol="0"/>
          <a:lstStyle/>
          <a:p>
            <a:endParaRPr/>
          </a:p>
        </p:txBody>
      </p:sp>
      <p:sp>
        <p:nvSpPr>
          <p:cNvPr id="6" name="object 6"/>
          <p:cNvSpPr/>
          <p:nvPr/>
        </p:nvSpPr>
        <p:spPr>
          <a:xfrm>
            <a:off x="15335428" y="5358"/>
            <a:ext cx="2197735" cy="4105275"/>
          </a:xfrm>
          <a:custGeom>
            <a:avLst/>
            <a:gdLst/>
            <a:ahLst/>
            <a:cxnLst/>
            <a:rect l="l" t="t" r="r" b="b"/>
            <a:pathLst>
              <a:path w="2197734" h="4105275">
                <a:moveTo>
                  <a:pt x="337299" y="2952000"/>
                </a:moveTo>
                <a:lnTo>
                  <a:pt x="331254" y="2907195"/>
                </a:lnTo>
                <a:lnTo>
                  <a:pt x="314236" y="2866923"/>
                </a:lnTo>
                <a:lnTo>
                  <a:pt x="287858" y="2832811"/>
                </a:lnTo>
                <a:lnTo>
                  <a:pt x="282232" y="2828467"/>
                </a:lnTo>
                <a:lnTo>
                  <a:pt x="282232" y="2952000"/>
                </a:lnTo>
                <a:lnTo>
                  <a:pt x="279933" y="2974911"/>
                </a:lnTo>
                <a:lnTo>
                  <a:pt x="262839" y="3015462"/>
                </a:lnTo>
                <a:lnTo>
                  <a:pt x="232117" y="3046184"/>
                </a:lnTo>
                <a:lnTo>
                  <a:pt x="191554" y="3063240"/>
                </a:lnTo>
                <a:lnTo>
                  <a:pt x="168643" y="3065564"/>
                </a:lnTo>
                <a:lnTo>
                  <a:pt x="145719" y="3063240"/>
                </a:lnTo>
                <a:lnTo>
                  <a:pt x="105130" y="3046184"/>
                </a:lnTo>
                <a:lnTo>
                  <a:pt x="74422" y="3015462"/>
                </a:lnTo>
                <a:lnTo>
                  <a:pt x="57340" y="2974911"/>
                </a:lnTo>
                <a:lnTo>
                  <a:pt x="55016" y="2952000"/>
                </a:lnTo>
                <a:lnTo>
                  <a:pt x="57340" y="2929090"/>
                </a:lnTo>
                <a:lnTo>
                  <a:pt x="74422" y="2888551"/>
                </a:lnTo>
                <a:lnTo>
                  <a:pt x="105130" y="2857843"/>
                </a:lnTo>
                <a:lnTo>
                  <a:pt x="145719" y="2840774"/>
                </a:lnTo>
                <a:lnTo>
                  <a:pt x="168643" y="2838475"/>
                </a:lnTo>
                <a:lnTo>
                  <a:pt x="191554" y="2840774"/>
                </a:lnTo>
                <a:lnTo>
                  <a:pt x="232117" y="2857843"/>
                </a:lnTo>
                <a:lnTo>
                  <a:pt x="262839" y="2888551"/>
                </a:lnTo>
                <a:lnTo>
                  <a:pt x="279933" y="2929090"/>
                </a:lnTo>
                <a:lnTo>
                  <a:pt x="282232" y="2952000"/>
                </a:lnTo>
                <a:lnTo>
                  <a:pt x="282232" y="2828467"/>
                </a:lnTo>
                <a:lnTo>
                  <a:pt x="253758" y="2806484"/>
                </a:lnTo>
                <a:lnTo>
                  <a:pt x="213474" y="2789478"/>
                </a:lnTo>
                <a:lnTo>
                  <a:pt x="196151" y="2787154"/>
                </a:lnTo>
                <a:lnTo>
                  <a:pt x="196151" y="27495"/>
                </a:lnTo>
                <a:lnTo>
                  <a:pt x="193992" y="16789"/>
                </a:lnTo>
                <a:lnTo>
                  <a:pt x="188099" y="8051"/>
                </a:lnTo>
                <a:lnTo>
                  <a:pt x="179349" y="2159"/>
                </a:lnTo>
                <a:lnTo>
                  <a:pt x="168643" y="0"/>
                </a:lnTo>
                <a:lnTo>
                  <a:pt x="157924" y="2159"/>
                </a:lnTo>
                <a:lnTo>
                  <a:pt x="149161" y="8051"/>
                </a:lnTo>
                <a:lnTo>
                  <a:pt x="143256" y="16789"/>
                </a:lnTo>
                <a:lnTo>
                  <a:pt x="141097" y="27495"/>
                </a:lnTo>
                <a:lnTo>
                  <a:pt x="141097" y="2787154"/>
                </a:lnTo>
                <a:lnTo>
                  <a:pt x="123761" y="2789478"/>
                </a:lnTo>
                <a:lnTo>
                  <a:pt x="83489" y="2806484"/>
                </a:lnTo>
                <a:lnTo>
                  <a:pt x="49364" y="2832836"/>
                </a:lnTo>
                <a:lnTo>
                  <a:pt x="23012" y="2866936"/>
                </a:lnTo>
                <a:lnTo>
                  <a:pt x="6019" y="2907195"/>
                </a:lnTo>
                <a:lnTo>
                  <a:pt x="0" y="2952000"/>
                </a:lnTo>
                <a:lnTo>
                  <a:pt x="6019" y="2996806"/>
                </a:lnTo>
                <a:lnTo>
                  <a:pt x="23025" y="3037065"/>
                </a:lnTo>
                <a:lnTo>
                  <a:pt x="49377" y="3071190"/>
                </a:lnTo>
                <a:lnTo>
                  <a:pt x="83515" y="3097542"/>
                </a:lnTo>
                <a:lnTo>
                  <a:pt x="123799" y="3114535"/>
                </a:lnTo>
                <a:lnTo>
                  <a:pt x="168643" y="3120555"/>
                </a:lnTo>
                <a:lnTo>
                  <a:pt x="213474" y="3114535"/>
                </a:lnTo>
                <a:lnTo>
                  <a:pt x="253758" y="3097542"/>
                </a:lnTo>
                <a:lnTo>
                  <a:pt x="287883" y="3071190"/>
                </a:lnTo>
                <a:lnTo>
                  <a:pt x="292227" y="3065564"/>
                </a:lnTo>
                <a:lnTo>
                  <a:pt x="314248" y="3037065"/>
                </a:lnTo>
                <a:lnTo>
                  <a:pt x="331254" y="2996806"/>
                </a:lnTo>
                <a:lnTo>
                  <a:pt x="337299" y="2952000"/>
                </a:lnTo>
                <a:close/>
              </a:path>
              <a:path w="2197734" h="4105275">
                <a:moveTo>
                  <a:pt x="976325" y="3936479"/>
                </a:moveTo>
                <a:lnTo>
                  <a:pt x="970305" y="3891673"/>
                </a:lnTo>
                <a:lnTo>
                  <a:pt x="953300" y="3851414"/>
                </a:lnTo>
                <a:lnTo>
                  <a:pt x="926934" y="3817315"/>
                </a:lnTo>
                <a:lnTo>
                  <a:pt x="921270" y="3812946"/>
                </a:lnTo>
                <a:lnTo>
                  <a:pt x="921270" y="3936479"/>
                </a:lnTo>
                <a:lnTo>
                  <a:pt x="918972" y="3959390"/>
                </a:lnTo>
                <a:lnTo>
                  <a:pt x="901915" y="3999928"/>
                </a:lnTo>
                <a:lnTo>
                  <a:pt x="871181" y="4030637"/>
                </a:lnTo>
                <a:lnTo>
                  <a:pt x="830592" y="4047706"/>
                </a:lnTo>
                <a:lnTo>
                  <a:pt x="807681" y="4050004"/>
                </a:lnTo>
                <a:lnTo>
                  <a:pt x="784758" y="4047706"/>
                </a:lnTo>
                <a:lnTo>
                  <a:pt x="744181" y="4030637"/>
                </a:lnTo>
                <a:lnTo>
                  <a:pt x="713460" y="3999928"/>
                </a:lnTo>
                <a:lnTo>
                  <a:pt x="696404" y="3959390"/>
                </a:lnTo>
                <a:lnTo>
                  <a:pt x="694105" y="3936479"/>
                </a:lnTo>
                <a:lnTo>
                  <a:pt x="696404" y="3913581"/>
                </a:lnTo>
                <a:lnTo>
                  <a:pt x="713460" y="3873030"/>
                </a:lnTo>
                <a:lnTo>
                  <a:pt x="744181" y="3842321"/>
                </a:lnTo>
                <a:lnTo>
                  <a:pt x="784758" y="3825252"/>
                </a:lnTo>
                <a:lnTo>
                  <a:pt x="807681" y="3822954"/>
                </a:lnTo>
                <a:lnTo>
                  <a:pt x="830592" y="3825252"/>
                </a:lnTo>
                <a:lnTo>
                  <a:pt x="871181" y="3842321"/>
                </a:lnTo>
                <a:lnTo>
                  <a:pt x="901915" y="3873030"/>
                </a:lnTo>
                <a:lnTo>
                  <a:pt x="918972" y="3913581"/>
                </a:lnTo>
                <a:lnTo>
                  <a:pt x="921270" y="3936479"/>
                </a:lnTo>
                <a:lnTo>
                  <a:pt x="921270" y="3812946"/>
                </a:lnTo>
                <a:lnTo>
                  <a:pt x="892810" y="3790962"/>
                </a:lnTo>
                <a:lnTo>
                  <a:pt x="852512" y="3773957"/>
                </a:lnTo>
                <a:lnTo>
                  <a:pt x="835190" y="3771633"/>
                </a:lnTo>
                <a:lnTo>
                  <a:pt x="835190" y="2742349"/>
                </a:lnTo>
                <a:lnTo>
                  <a:pt x="832332" y="2735427"/>
                </a:lnTo>
                <a:lnTo>
                  <a:pt x="426872" y="2330183"/>
                </a:lnTo>
                <a:lnTo>
                  <a:pt x="426872" y="27495"/>
                </a:lnTo>
                <a:lnTo>
                  <a:pt x="424713" y="16789"/>
                </a:lnTo>
                <a:lnTo>
                  <a:pt x="418807" y="8051"/>
                </a:lnTo>
                <a:lnTo>
                  <a:pt x="410057" y="2159"/>
                </a:lnTo>
                <a:lnTo>
                  <a:pt x="399326" y="0"/>
                </a:lnTo>
                <a:lnTo>
                  <a:pt x="388620" y="2159"/>
                </a:lnTo>
                <a:lnTo>
                  <a:pt x="379869" y="8051"/>
                </a:lnTo>
                <a:lnTo>
                  <a:pt x="373976" y="16789"/>
                </a:lnTo>
                <a:lnTo>
                  <a:pt x="371817" y="27495"/>
                </a:lnTo>
                <a:lnTo>
                  <a:pt x="371817" y="2348827"/>
                </a:lnTo>
                <a:lnTo>
                  <a:pt x="374726" y="2355926"/>
                </a:lnTo>
                <a:lnTo>
                  <a:pt x="780173" y="2761069"/>
                </a:lnTo>
                <a:lnTo>
                  <a:pt x="780173" y="3771633"/>
                </a:lnTo>
                <a:lnTo>
                  <a:pt x="722566" y="3790962"/>
                </a:lnTo>
                <a:lnTo>
                  <a:pt x="688441" y="3817315"/>
                </a:lnTo>
                <a:lnTo>
                  <a:pt x="662063" y="3851414"/>
                </a:lnTo>
                <a:lnTo>
                  <a:pt x="645071" y="3891673"/>
                </a:lnTo>
                <a:lnTo>
                  <a:pt x="639038" y="3936479"/>
                </a:lnTo>
                <a:lnTo>
                  <a:pt x="645071" y="3981285"/>
                </a:lnTo>
                <a:lnTo>
                  <a:pt x="662063" y="4021544"/>
                </a:lnTo>
                <a:lnTo>
                  <a:pt x="688441" y="4055643"/>
                </a:lnTo>
                <a:lnTo>
                  <a:pt x="722566" y="4081996"/>
                </a:lnTo>
                <a:lnTo>
                  <a:pt x="762850" y="4098988"/>
                </a:lnTo>
                <a:lnTo>
                  <a:pt x="807681" y="4105033"/>
                </a:lnTo>
                <a:lnTo>
                  <a:pt x="852512" y="4098988"/>
                </a:lnTo>
                <a:lnTo>
                  <a:pt x="892810" y="4081996"/>
                </a:lnTo>
                <a:lnTo>
                  <a:pt x="926934" y="4055643"/>
                </a:lnTo>
                <a:lnTo>
                  <a:pt x="953300" y="4021544"/>
                </a:lnTo>
                <a:lnTo>
                  <a:pt x="970305" y="3981285"/>
                </a:lnTo>
                <a:lnTo>
                  <a:pt x="976325" y="3936479"/>
                </a:lnTo>
                <a:close/>
              </a:path>
              <a:path w="2197734" h="4105275">
                <a:moveTo>
                  <a:pt x="1410677" y="1712937"/>
                </a:moveTo>
                <a:lnTo>
                  <a:pt x="1404658" y="1668119"/>
                </a:lnTo>
                <a:lnTo>
                  <a:pt x="1387665" y="1627847"/>
                </a:lnTo>
                <a:lnTo>
                  <a:pt x="1361300" y="1593735"/>
                </a:lnTo>
                <a:lnTo>
                  <a:pt x="1355661" y="1589392"/>
                </a:lnTo>
                <a:lnTo>
                  <a:pt x="1355661" y="1712937"/>
                </a:lnTo>
                <a:lnTo>
                  <a:pt x="1353337" y="1735848"/>
                </a:lnTo>
                <a:lnTo>
                  <a:pt x="1336268" y="1776387"/>
                </a:lnTo>
                <a:lnTo>
                  <a:pt x="1305534" y="1807095"/>
                </a:lnTo>
                <a:lnTo>
                  <a:pt x="1264958" y="1824164"/>
                </a:lnTo>
                <a:lnTo>
                  <a:pt x="1242034" y="1826463"/>
                </a:lnTo>
                <a:lnTo>
                  <a:pt x="1219123" y="1824164"/>
                </a:lnTo>
                <a:lnTo>
                  <a:pt x="1178560" y="1807095"/>
                </a:lnTo>
                <a:lnTo>
                  <a:pt x="1147851" y="1776387"/>
                </a:lnTo>
                <a:lnTo>
                  <a:pt x="1130757" y="1735848"/>
                </a:lnTo>
                <a:lnTo>
                  <a:pt x="1128458" y="1712937"/>
                </a:lnTo>
                <a:lnTo>
                  <a:pt x="1130757" y="1690027"/>
                </a:lnTo>
                <a:lnTo>
                  <a:pt x="1147851" y="1649476"/>
                </a:lnTo>
                <a:lnTo>
                  <a:pt x="1178560" y="1618754"/>
                </a:lnTo>
                <a:lnTo>
                  <a:pt x="1219123" y="1601711"/>
                </a:lnTo>
                <a:lnTo>
                  <a:pt x="1242034" y="1599412"/>
                </a:lnTo>
                <a:lnTo>
                  <a:pt x="1264958" y="1601711"/>
                </a:lnTo>
                <a:lnTo>
                  <a:pt x="1305534" y="1618754"/>
                </a:lnTo>
                <a:lnTo>
                  <a:pt x="1336268" y="1649476"/>
                </a:lnTo>
                <a:lnTo>
                  <a:pt x="1353337" y="1690027"/>
                </a:lnTo>
                <a:lnTo>
                  <a:pt x="1355661" y="1712937"/>
                </a:lnTo>
                <a:lnTo>
                  <a:pt x="1355661" y="1589392"/>
                </a:lnTo>
                <a:lnTo>
                  <a:pt x="1327175" y="1567383"/>
                </a:lnTo>
                <a:lnTo>
                  <a:pt x="1286878" y="1550403"/>
                </a:lnTo>
                <a:lnTo>
                  <a:pt x="1242034" y="1544383"/>
                </a:lnTo>
                <a:lnTo>
                  <a:pt x="1197203" y="1550403"/>
                </a:lnTo>
                <a:lnTo>
                  <a:pt x="1162824" y="1564906"/>
                </a:lnTo>
                <a:lnTo>
                  <a:pt x="912634" y="1259865"/>
                </a:lnTo>
                <a:lnTo>
                  <a:pt x="912634" y="27495"/>
                </a:lnTo>
                <a:lnTo>
                  <a:pt x="885088" y="0"/>
                </a:lnTo>
                <a:lnTo>
                  <a:pt x="874382" y="2159"/>
                </a:lnTo>
                <a:lnTo>
                  <a:pt x="865632" y="8051"/>
                </a:lnTo>
                <a:lnTo>
                  <a:pt x="859739" y="16789"/>
                </a:lnTo>
                <a:lnTo>
                  <a:pt x="857580" y="27495"/>
                </a:lnTo>
                <a:lnTo>
                  <a:pt x="857580" y="1276007"/>
                </a:lnTo>
                <a:lnTo>
                  <a:pt x="859751" y="1282192"/>
                </a:lnTo>
                <a:lnTo>
                  <a:pt x="1119174" y="1598434"/>
                </a:lnTo>
                <a:lnTo>
                  <a:pt x="1096441" y="1627847"/>
                </a:lnTo>
                <a:lnTo>
                  <a:pt x="1079436" y="1668119"/>
                </a:lnTo>
                <a:lnTo>
                  <a:pt x="1073391" y="1712937"/>
                </a:lnTo>
                <a:lnTo>
                  <a:pt x="1079436" y="1757743"/>
                </a:lnTo>
                <a:lnTo>
                  <a:pt x="1096441" y="1798002"/>
                </a:lnTo>
                <a:lnTo>
                  <a:pt x="1122807" y="1832102"/>
                </a:lnTo>
                <a:lnTo>
                  <a:pt x="1156931" y="1858454"/>
                </a:lnTo>
                <a:lnTo>
                  <a:pt x="1197203" y="1875459"/>
                </a:lnTo>
                <a:lnTo>
                  <a:pt x="1242034" y="1881492"/>
                </a:lnTo>
                <a:lnTo>
                  <a:pt x="1286878" y="1875459"/>
                </a:lnTo>
                <a:lnTo>
                  <a:pt x="1327175" y="1858454"/>
                </a:lnTo>
                <a:lnTo>
                  <a:pt x="1361300" y="1832102"/>
                </a:lnTo>
                <a:lnTo>
                  <a:pt x="1387665" y="1798002"/>
                </a:lnTo>
                <a:lnTo>
                  <a:pt x="1404658" y="1757743"/>
                </a:lnTo>
                <a:lnTo>
                  <a:pt x="1410677" y="1712937"/>
                </a:lnTo>
                <a:close/>
              </a:path>
              <a:path w="2197734" h="4105275">
                <a:moveTo>
                  <a:pt x="1521358" y="693496"/>
                </a:moveTo>
                <a:lnTo>
                  <a:pt x="1515338" y="648690"/>
                </a:lnTo>
                <a:lnTo>
                  <a:pt x="1498346" y="608418"/>
                </a:lnTo>
                <a:lnTo>
                  <a:pt x="1471980" y="574306"/>
                </a:lnTo>
                <a:lnTo>
                  <a:pt x="1466342" y="569963"/>
                </a:lnTo>
                <a:lnTo>
                  <a:pt x="1466342" y="693496"/>
                </a:lnTo>
                <a:lnTo>
                  <a:pt x="1464030" y="716407"/>
                </a:lnTo>
                <a:lnTo>
                  <a:pt x="1446949" y="756945"/>
                </a:lnTo>
                <a:lnTo>
                  <a:pt x="1416227" y="787654"/>
                </a:lnTo>
                <a:lnTo>
                  <a:pt x="1375664" y="804722"/>
                </a:lnTo>
                <a:lnTo>
                  <a:pt x="1352753" y="807021"/>
                </a:lnTo>
                <a:lnTo>
                  <a:pt x="1329829" y="804722"/>
                </a:lnTo>
                <a:lnTo>
                  <a:pt x="1289253" y="787654"/>
                </a:lnTo>
                <a:lnTo>
                  <a:pt x="1258531" y="756945"/>
                </a:lnTo>
                <a:lnTo>
                  <a:pt x="1241475" y="716407"/>
                </a:lnTo>
                <a:lnTo>
                  <a:pt x="1239177" y="693496"/>
                </a:lnTo>
                <a:lnTo>
                  <a:pt x="1241475" y="670585"/>
                </a:lnTo>
                <a:lnTo>
                  <a:pt x="1258531" y="630034"/>
                </a:lnTo>
                <a:lnTo>
                  <a:pt x="1289240" y="599313"/>
                </a:lnTo>
                <a:lnTo>
                  <a:pt x="1329829" y="582269"/>
                </a:lnTo>
                <a:lnTo>
                  <a:pt x="1352753" y="579970"/>
                </a:lnTo>
                <a:lnTo>
                  <a:pt x="1375664" y="582269"/>
                </a:lnTo>
                <a:lnTo>
                  <a:pt x="1416227" y="599313"/>
                </a:lnTo>
                <a:lnTo>
                  <a:pt x="1446949" y="630034"/>
                </a:lnTo>
                <a:lnTo>
                  <a:pt x="1464030" y="670585"/>
                </a:lnTo>
                <a:lnTo>
                  <a:pt x="1466342" y="693496"/>
                </a:lnTo>
                <a:lnTo>
                  <a:pt x="1466342" y="569963"/>
                </a:lnTo>
                <a:lnTo>
                  <a:pt x="1437855" y="547954"/>
                </a:lnTo>
                <a:lnTo>
                  <a:pt x="1397584" y="530961"/>
                </a:lnTo>
                <a:lnTo>
                  <a:pt x="1380261" y="528637"/>
                </a:lnTo>
                <a:lnTo>
                  <a:pt x="1380261" y="27495"/>
                </a:lnTo>
                <a:lnTo>
                  <a:pt x="1378102" y="16789"/>
                </a:lnTo>
                <a:lnTo>
                  <a:pt x="1372209" y="8051"/>
                </a:lnTo>
                <a:lnTo>
                  <a:pt x="1363459" y="2159"/>
                </a:lnTo>
                <a:lnTo>
                  <a:pt x="1352753" y="0"/>
                </a:lnTo>
                <a:lnTo>
                  <a:pt x="1342021" y="2159"/>
                </a:lnTo>
                <a:lnTo>
                  <a:pt x="1333271" y="8051"/>
                </a:lnTo>
                <a:lnTo>
                  <a:pt x="1327365" y="16789"/>
                </a:lnTo>
                <a:lnTo>
                  <a:pt x="1325206" y="27495"/>
                </a:lnTo>
                <a:lnTo>
                  <a:pt x="1325206" y="528650"/>
                </a:lnTo>
                <a:lnTo>
                  <a:pt x="1307909" y="530961"/>
                </a:lnTo>
                <a:lnTo>
                  <a:pt x="1267625" y="547954"/>
                </a:lnTo>
                <a:lnTo>
                  <a:pt x="1233487" y="574306"/>
                </a:lnTo>
                <a:lnTo>
                  <a:pt x="1207122" y="608418"/>
                </a:lnTo>
                <a:lnTo>
                  <a:pt x="1190129" y="648690"/>
                </a:lnTo>
                <a:lnTo>
                  <a:pt x="1184109" y="693496"/>
                </a:lnTo>
                <a:lnTo>
                  <a:pt x="1190129" y="738301"/>
                </a:lnTo>
                <a:lnTo>
                  <a:pt x="1207122" y="778560"/>
                </a:lnTo>
                <a:lnTo>
                  <a:pt x="1233487" y="812660"/>
                </a:lnTo>
                <a:lnTo>
                  <a:pt x="1267625" y="839012"/>
                </a:lnTo>
                <a:lnTo>
                  <a:pt x="1307909" y="856018"/>
                </a:lnTo>
                <a:lnTo>
                  <a:pt x="1352753" y="862050"/>
                </a:lnTo>
                <a:lnTo>
                  <a:pt x="1397584" y="856018"/>
                </a:lnTo>
                <a:lnTo>
                  <a:pt x="1437855" y="839012"/>
                </a:lnTo>
                <a:lnTo>
                  <a:pt x="1471980" y="812660"/>
                </a:lnTo>
                <a:lnTo>
                  <a:pt x="1498346" y="778560"/>
                </a:lnTo>
                <a:lnTo>
                  <a:pt x="1515338" y="738301"/>
                </a:lnTo>
                <a:lnTo>
                  <a:pt x="1521358" y="693496"/>
                </a:lnTo>
                <a:close/>
              </a:path>
              <a:path w="2197734" h="4105275">
                <a:moveTo>
                  <a:pt x="1851812" y="3247910"/>
                </a:moveTo>
                <a:lnTo>
                  <a:pt x="1845792" y="3203105"/>
                </a:lnTo>
                <a:lnTo>
                  <a:pt x="1828800" y="3162858"/>
                </a:lnTo>
                <a:lnTo>
                  <a:pt x="1802434" y="3128746"/>
                </a:lnTo>
                <a:lnTo>
                  <a:pt x="1796796" y="3124403"/>
                </a:lnTo>
                <a:lnTo>
                  <a:pt x="1796796" y="3247910"/>
                </a:lnTo>
                <a:lnTo>
                  <a:pt x="1794471" y="3270834"/>
                </a:lnTo>
                <a:lnTo>
                  <a:pt x="1777390" y="3311360"/>
                </a:lnTo>
                <a:lnTo>
                  <a:pt x="1746669" y="3342055"/>
                </a:lnTo>
                <a:lnTo>
                  <a:pt x="1706092" y="3359137"/>
                </a:lnTo>
                <a:lnTo>
                  <a:pt x="1683169" y="3361436"/>
                </a:lnTo>
                <a:lnTo>
                  <a:pt x="1660258" y="3359137"/>
                </a:lnTo>
                <a:lnTo>
                  <a:pt x="1619694" y="3342055"/>
                </a:lnTo>
                <a:lnTo>
                  <a:pt x="1588985" y="3311360"/>
                </a:lnTo>
                <a:lnTo>
                  <a:pt x="1571929" y="3270808"/>
                </a:lnTo>
                <a:lnTo>
                  <a:pt x="1569631" y="3247910"/>
                </a:lnTo>
                <a:lnTo>
                  <a:pt x="1571929" y="3225000"/>
                </a:lnTo>
                <a:lnTo>
                  <a:pt x="1588985" y="3184461"/>
                </a:lnTo>
                <a:lnTo>
                  <a:pt x="1619694" y="3153753"/>
                </a:lnTo>
                <a:lnTo>
                  <a:pt x="1660258" y="3136684"/>
                </a:lnTo>
                <a:lnTo>
                  <a:pt x="1683169" y="3134398"/>
                </a:lnTo>
                <a:lnTo>
                  <a:pt x="1706092" y="3136684"/>
                </a:lnTo>
                <a:lnTo>
                  <a:pt x="1746669" y="3153753"/>
                </a:lnTo>
                <a:lnTo>
                  <a:pt x="1777403" y="3184461"/>
                </a:lnTo>
                <a:lnTo>
                  <a:pt x="1794471" y="3225000"/>
                </a:lnTo>
                <a:lnTo>
                  <a:pt x="1796796" y="3247910"/>
                </a:lnTo>
                <a:lnTo>
                  <a:pt x="1796796" y="3124403"/>
                </a:lnTo>
                <a:lnTo>
                  <a:pt x="1768309" y="3102394"/>
                </a:lnTo>
                <a:lnTo>
                  <a:pt x="1728012" y="3085401"/>
                </a:lnTo>
                <a:lnTo>
                  <a:pt x="1710728" y="3083077"/>
                </a:lnTo>
                <a:lnTo>
                  <a:pt x="1710728" y="1624596"/>
                </a:lnTo>
                <a:lnTo>
                  <a:pt x="1708785" y="1618742"/>
                </a:lnTo>
                <a:lnTo>
                  <a:pt x="1128458" y="840409"/>
                </a:lnTo>
                <a:lnTo>
                  <a:pt x="1128458" y="27495"/>
                </a:lnTo>
                <a:lnTo>
                  <a:pt x="1126286" y="16789"/>
                </a:lnTo>
                <a:lnTo>
                  <a:pt x="1120394" y="8051"/>
                </a:lnTo>
                <a:lnTo>
                  <a:pt x="1111643" y="2159"/>
                </a:lnTo>
                <a:lnTo>
                  <a:pt x="1100950" y="0"/>
                </a:lnTo>
                <a:lnTo>
                  <a:pt x="1090218" y="2159"/>
                </a:lnTo>
                <a:lnTo>
                  <a:pt x="1081455" y="8051"/>
                </a:lnTo>
                <a:lnTo>
                  <a:pt x="1075550" y="16789"/>
                </a:lnTo>
                <a:lnTo>
                  <a:pt x="1073391" y="27495"/>
                </a:lnTo>
                <a:lnTo>
                  <a:pt x="1073391" y="855408"/>
                </a:lnTo>
                <a:lnTo>
                  <a:pt x="1075334" y="861263"/>
                </a:lnTo>
                <a:lnTo>
                  <a:pt x="1655660" y="1639595"/>
                </a:lnTo>
                <a:lnTo>
                  <a:pt x="1655660" y="3083077"/>
                </a:lnTo>
                <a:lnTo>
                  <a:pt x="1598066" y="3102394"/>
                </a:lnTo>
                <a:lnTo>
                  <a:pt x="1563941" y="3128746"/>
                </a:lnTo>
                <a:lnTo>
                  <a:pt x="1537589" y="3162858"/>
                </a:lnTo>
                <a:lnTo>
                  <a:pt x="1520596" y="3203105"/>
                </a:lnTo>
                <a:lnTo>
                  <a:pt x="1514576" y="3247910"/>
                </a:lnTo>
                <a:lnTo>
                  <a:pt x="1520596" y="3292716"/>
                </a:lnTo>
                <a:lnTo>
                  <a:pt x="1537589" y="3332975"/>
                </a:lnTo>
                <a:lnTo>
                  <a:pt x="1563941" y="3367087"/>
                </a:lnTo>
                <a:lnTo>
                  <a:pt x="1598066" y="3393440"/>
                </a:lnTo>
                <a:lnTo>
                  <a:pt x="1638338" y="3410432"/>
                </a:lnTo>
                <a:lnTo>
                  <a:pt x="1683169" y="3416465"/>
                </a:lnTo>
                <a:lnTo>
                  <a:pt x="1728012" y="3410432"/>
                </a:lnTo>
                <a:lnTo>
                  <a:pt x="1768309" y="3393440"/>
                </a:lnTo>
                <a:lnTo>
                  <a:pt x="1802434" y="3367087"/>
                </a:lnTo>
                <a:lnTo>
                  <a:pt x="1828800" y="3332975"/>
                </a:lnTo>
                <a:lnTo>
                  <a:pt x="1845792" y="3292716"/>
                </a:lnTo>
                <a:lnTo>
                  <a:pt x="1851812" y="3247910"/>
                </a:lnTo>
                <a:close/>
              </a:path>
              <a:path w="2197734" h="4105275">
                <a:moveTo>
                  <a:pt x="2197366" y="2844939"/>
                </a:moveTo>
                <a:lnTo>
                  <a:pt x="2191347" y="2800134"/>
                </a:lnTo>
                <a:lnTo>
                  <a:pt x="2174354" y="2759875"/>
                </a:lnTo>
                <a:lnTo>
                  <a:pt x="2147989" y="2725763"/>
                </a:lnTo>
                <a:lnTo>
                  <a:pt x="2142350" y="2721419"/>
                </a:lnTo>
                <a:lnTo>
                  <a:pt x="2142350" y="2844939"/>
                </a:lnTo>
                <a:lnTo>
                  <a:pt x="2140039" y="2867850"/>
                </a:lnTo>
                <a:lnTo>
                  <a:pt x="2122957" y="2908427"/>
                </a:lnTo>
                <a:lnTo>
                  <a:pt x="2092236" y="2939110"/>
                </a:lnTo>
                <a:lnTo>
                  <a:pt x="2051672" y="2956179"/>
                </a:lnTo>
                <a:lnTo>
                  <a:pt x="2028761" y="2958503"/>
                </a:lnTo>
                <a:lnTo>
                  <a:pt x="2005838" y="2956179"/>
                </a:lnTo>
                <a:lnTo>
                  <a:pt x="1965261" y="2939110"/>
                </a:lnTo>
                <a:lnTo>
                  <a:pt x="1934527" y="2908427"/>
                </a:lnTo>
                <a:lnTo>
                  <a:pt x="1917433" y="2867850"/>
                </a:lnTo>
                <a:lnTo>
                  <a:pt x="1915134" y="2844939"/>
                </a:lnTo>
                <a:lnTo>
                  <a:pt x="1917433" y="2822041"/>
                </a:lnTo>
                <a:lnTo>
                  <a:pt x="1934527" y="2781490"/>
                </a:lnTo>
                <a:lnTo>
                  <a:pt x="1965261" y="2750782"/>
                </a:lnTo>
                <a:lnTo>
                  <a:pt x="2005838" y="2733713"/>
                </a:lnTo>
                <a:lnTo>
                  <a:pt x="2028761" y="2731414"/>
                </a:lnTo>
                <a:lnTo>
                  <a:pt x="2051672" y="2733713"/>
                </a:lnTo>
                <a:lnTo>
                  <a:pt x="2092236" y="2750782"/>
                </a:lnTo>
                <a:lnTo>
                  <a:pt x="2122957" y="2781490"/>
                </a:lnTo>
                <a:lnTo>
                  <a:pt x="2140039" y="2822041"/>
                </a:lnTo>
                <a:lnTo>
                  <a:pt x="2142350" y="2844939"/>
                </a:lnTo>
                <a:lnTo>
                  <a:pt x="2142350" y="2721419"/>
                </a:lnTo>
                <a:lnTo>
                  <a:pt x="2113864" y="2699410"/>
                </a:lnTo>
                <a:lnTo>
                  <a:pt x="2073592" y="2682417"/>
                </a:lnTo>
                <a:lnTo>
                  <a:pt x="2056269" y="2680093"/>
                </a:lnTo>
                <a:lnTo>
                  <a:pt x="2056269" y="1561592"/>
                </a:lnTo>
                <a:lnTo>
                  <a:pt x="2054567" y="1556105"/>
                </a:lnTo>
                <a:lnTo>
                  <a:pt x="1672501" y="1007084"/>
                </a:lnTo>
                <a:lnTo>
                  <a:pt x="1672501" y="27495"/>
                </a:lnTo>
                <a:lnTo>
                  <a:pt x="1670342" y="16789"/>
                </a:lnTo>
                <a:lnTo>
                  <a:pt x="1664449" y="8051"/>
                </a:lnTo>
                <a:lnTo>
                  <a:pt x="1655699" y="2159"/>
                </a:lnTo>
                <a:lnTo>
                  <a:pt x="1645005" y="0"/>
                </a:lnTo>
                <a:lnTo>
                  <a:pt x="1634274" y="2159"/>
                </a:lnTo>
                <a:lnTo>
                  <a:pt x="1625511" y="8051"/>
                </a:lnTo>
                <a:lnTo>
                  <a:pt x="1619605" y="16789"/>
                </a:lnTo>
                <a:lnTo>
                  <a:pt x="1617446" y="27495"/>
                </a:lnTo>
                <a:lnTo>
                  <a:pt x="1617446" y="1021334"/>
                </a:lnTo>
                <a:lnTo>
                  <a:pt x="1619148" y="1026769"/>
                </a:lnTo>
                <a:lnTo>
                  <a:pt x="2001215" y="1575841"/>
                </a:lnTo>
                <a:lnTo>
                  <a:pt x="2001240" y="2680093"/>
                </a:lnTo>
                <a:lnTo>
                  <a:pt x="1943620" y="2699410"/>
                </a:lnTo>
                <a:lnTo>
                  <a:pt x="1909495" y="2725763"/>
                </a:lnTo>
                <a:lnTo>
                  <a:pt x="1883130" y="2759875"/>
                </a:lnTo>
                <a:lnTo>
                  <a:pt x="1866138" y="2800134"/>
                </a:lnTo>
                <a:lnTo>
                  <a:pt x="1860118" y="2844939"/>
                </a:lnTo>
                <a:lnTo>
                  <a:pt x="1866138" y="2889758"/>
                </a:lnTo>
                <a:lnTo>
                  <a:pt x="1883130" y="2930029"/>
                </a:lnTo>
                <a:lnTo>
                  <a:pt x="1909495" y="2964142"/>
                </a:lnTo>
                <a:lnTo>
                  <a:pt x="1943620" y="2990481"/>
                </a:lnTo>
                <a:lnTo>
                  <a:pt x="1983917" y="3007474"/>
                </a:lnTo>
                <a:lnTo>
                  <a:pt x="2028761" y="3013494"/>
                </a:lnTo>
                <a:lnTo>
                  <a:pt x="2073592" y="3007474"/>
                </a:lnTo>
                <a:lnTo>
                  <a:pt x="2113864" y="2990481"/>
                </a:lnTo>
                <a:lnTo>
                  <a:pt x="2147989" y="2964116"/>
                </a:lnTo>
                <a:lnTo>
                  <a:pt x="2174354" y="2930004"/>
                </a:lnTo>
                <a:lnTo>
                  <a:pt x="2191334" y="2889758"/>
                </a:lnTo>
                <a:lnTo>
                  <a:pt x="2197366" y="2844939"/>
                </a:lnTo>
                <a:close/>
              </a:path>
            </a:pathLst>
          </a:custGeom>
          <a:solidFill>
            <a:srgbClr val="3324E1">
              <a:alpha val="30979"/>
            </a:srgbClr>
          </a:solidFill>
        </p:spPr>
        <p:txBody>
          <a:bodyPr wrap="square" lIns="0" tIns="0" rIns="0" bIns="0" rtlCol="0"/>
          <a:lstStyle/>
          <a:p>
            <a:endParaRPr/>
          </a:p>
        </p:txBody>
      </p:sp>
      <p:sp>
        <p:nvSpPr>
          <p:cNvPr id="7" name="object 7"/>
          <p:cNvSpPr/>
          <p:nvPr/>
        </p:nvSpPr>
        <p:spPr>
          <a:xfrm>
            <a:off x="264833" y="7184529"/>
            <a:ext cx="1212850" cy="3100705"/>
          </a:xfrm>
          <a:custGeom>
            <a:avLst/>
            <a:gdLst/>
            <a:ahLst/>
            <a:cxnLst/>
            <a:rect l="l" t="t" r="r" b="b"/>
            <a:pathLst>
              <a:path w="1212850" h="3100704">
                <a:moveTo>
                  <a:pt x="732269" y="1961857"/>
                </a:moveTo>
                <a:lnTo>
                  <a:pt x="729132" y="1954415"/>
                </a:lnTo>
                <a:lnTo>
                  <a:pt x="208241" y="1436738"/>
                </a:lnTo>
                <a:lnTo>
                  <a:pt x="208241" y="981278"/>
                </a:lnTo>
                <a:lnTo>
                  <a:pt x="226631" y="978801"/>
                </a:lnTo>
                <a:lnTo>
                  <a:pt x="269392" y="960742"/>
                </a:lnTo>
                <a:lnTo>
                  <a:pt x="305612" y="932751"/>
                </a:lnTo>
                <a:lnTo>
                  <a:pt x="310235" y="926757"/>
                </a:lnTo>
                <a:lnTo>
                  <a:pt x="333603" y="896493"/>
                </a:lnTo>
                <a:lnTo>
                  <a:pt x="351663" y="853706"/>
                </a:lnTo>
                <a:lnTo>
                  <a:pt x="358076" y="806069"/>
                </a:lnTo>
                <a:lnTo>
                  <a:pt x="351663" y="758456"/>
                </a:lnTo>
                <a:lnTo>
                  <a:pt x="333603" y="715670"/>
                </a:lnTo>
                <a:lnTo>
                  <a:pt x="310248" y="685419"/>
                </a:lnTo>
                <a:lnTo>
                  <a:pt x="305612" y="679437"/>
                </a:lnTo>
                <a:lnTo>
                  <a:pt x="299618" y="674814"/>
                </a:lnTo>
                <a:lnTo>
                  <a:pt x="299618" y="806069"/>
                </a:lnTo>
                <a:lnTo>
                  <a:pt x="297167" y="830414"/>
                </a:lnTo>
                <a:lnTo>
                  <a:pt x="279031" y="873518"/>
                </a:lnTo>
                <a:lnTo>
                  <a:pt x="246418" y="906157"/>
                </a:lnTo>
                <a:lnTo>
                  <a:pt x="203352" y="924293"/>
                </a:lnTo>
                <a:lnTo>
                  <a:pt x="179031" y="926757"/>
                </a:lnTo>
                <a:lnTo>
                  <a:pt x="154686" y="924293"/>
                </a:lnTo>
                <a:lnTo>
                  <a:pt x="111594" y="906157"/>
                </a:lnTo>
                <a:lnTo>
                  <a:pt x="78994" y="873518"/>
                </a:lnTo>
                <a:lnTo>
                  <a:pt x="60845" y="830414"/>
                </a:lnTo>
                <a:lnTo>
                  <a:pt x="58407" y="806069"/>
                </a:lnTo>
                <a:lnTo>
                  <a:pt x="60845" y="781735"/>
                </a:lnTo>
                <a:lnTo>
                  <a:pt x="78994" y="738644"/>
                </a:lnTo>
                <a:lnTo>
                  <a:pt x="111594" y="706018"/>
                </a:lnTo>
                <a:lnTo>
                  <a:pt x="154686" y="687870"/>
                </a:lnTo>
                <a:lnTo>
                  <a:pt x="179031" y="685419"/>
                </a:lnTo>
                <a:lnTo>
                  <a:pt x="203352" y="687870"/>
                </a:lnTo>
                <a:lnTo>
                  <a:pt x="246418" y="706018"/>
                </a:lnTo>
                <a:lnTo>
                  <a:pt x="279031" y="738644"/>
                </a:lnTo>
                <a:lnTo>
                  <a:pt x="297167" y="781735"/>
                </a:lnTo>
                <a:lnTo>
                  <a:pt x="299618" y="806069"/>
                </a:lnTo>
                <a:lnTo>
                  <a:pt x="299618" y="674814"/>
                </a:lnTo>
                <a:lnTo>
                  <a:pt x="269392" y="651433"/>
                </a:lnTo>
                <a:lnTo>
                  <a:pt x="226631" y="633387"/>
                </a:lnTo>
                <a:lnTo>
                  <a:pt x="179031" y="626986"/>
                </a:lnTo>
                <a:lnTo>
                  <a:pt x="131419" y="633387"/>
                </a:lnTo>
                <a:lnTo>
                  <a:pt x="88646" y="651433"/>
                </a:lnTo>
                <a:lnTo>
                  <a:pt x="52425" y="679437"/>
                </a:lnTo>
                <a:lnTo>
                  <a:pt x="24434" y="715670"/>
                </a:lnTo>
                <a:lnTo>
                  <a:pt x="6388" y="758456"/>
                </a:lnTo>
                <a:lnTo>
                  <a:pt x="0" y="806069"/>
                </a:lnTo>
                <a:lnTo>
                  <a:pt x="6388" y="853706"/>
                </a:lnTo>
                <a:lnTo>
                  <a:pt x="24434" y="896493"/>
                </a:lnTo>
                <a:lnTo>
                  <a:pt x="52425" y="932751"/>
                </a:lnTo>
                <a:lnTo>
                  <a:pt x="88646" y="960742"/>
                </a:lnTo>
                <a:lnTo>
                  <a:pt x="131419" y="978801"/>
                </a:lnTo>
                <a:lnTo>
                  <a:pt x="149821" y="981278"/>
                </a:lnTo>
                <a:lnTo>
                  <a:pt x="149783" y="1456740"/>
                </a:lnTo>
                <a:lnTo>
                  <a:pt x="152869" y="1464183"/>
                </a:lnTo>
                <a:lnTo>
                  <a:pt x="673811" y="1981809"/>
                </a:lnTo>
                <a:lnTo>
                  <a:pt x="673811" y="3071126"/>
                </a:lnTo>
                <a:lnTo>
                  <a:pt x="676109" y="3082506"/>
                </a:lnTo>
                <a:lnTo>
                  <a:pt x="682371" y="3091789"/>
                </a:lnTo>
                <a:lnTo>
                  <a:pt x="691654" y="3098050"/>
                </a:lnTo>
                <a:lnTo>
                  <a:pt x="703008" y="3100349"/>
                </a:lnTo>
                <a:lnTo>
                  <a:pt x="714387" y="3098050"/>
                </a:lnTo>
                <a:lnTo>
                  <a:pt x="723684" y="3091789"/>
                </a:lnTo>
                <a:lnTo>
                  <a:pt x="729957" y="3082506"/>
                </a:lnTo>
                <a:lnTo>
                  <a:pt x="732269" y="3071126"/>
                </a:lnTo>
                <a:lnTo>
                  <a:pt x="732269" y="1961857"/>
                </a:lnTo>
                <a:close/>
              </a:path>
              <a:path w="1212850" h="3100704">
                <a:moveTo>
                  <a:pt x="1122083" y="1357909"/>
                </a:moveTo>
                <a:lnTo>
                  <a:pt x="1115695" y="1310297"/>
                </a:lnTo>
                <a:lnTo>
                  <a:pt x="1097648" y="1267510"/>
                </a:lnTo>
                <a:lnTo>
                  <a:pt x="1074280" y="1237259"/>
                </a:lnTo>
                <a:lnTo>
                  <a:pt x="1063637" y="1226629"/>
                </a:lnTo>
                <a:lnTo>
                  <a:pt x="1063637" y="1357909"/>
                </a:lnTo>
                <a:lnTo>
                  <a:pt x="1061199" y="1382255"/>
                </a:lnTo>
                <a:lnTo>
                  <a:pt x="1043063" y="1425359"/>
                </a:lnTo>
                <a:lnTo>
                  <a:pt x="1010450" y="1457998"/>
                </a:lnTo>
                <a:lnTo>
                  <a:pt x="967397" y="1476133"/>
                </a:lnTo>
                <a:lnTo>
                  <a:pt x="943051" y="1478597"/>
                </a:lnTo>
                <a:lnTo>
                  <a:pt x="918718" y="1476133"/>
                </a:lnTo>
                <a:lnTo>
                  <a:pt x="875639" y="1457998"/>
                </a:lnTo>
                <a:lnTo>
                  <a:pt x="843013" y="1425359"/>
                </a:lnTo>
                <a:lnTo>
                  <a:pt x="824890" y="1382255"/>
                </a:lnTo>
                <a:lnTo>
                  <a:pt x="822426" y="1357909"/>
                </a:lnTo>
                <a:lnTo>
                  <a:pt x="824890" y="1333576"/>
                </a:lnTo>
                <a:lnTo>
                  <a:pt x="843013" y="1290485"/>
                </a:lnTo>
                <a:lnTo>
                  <a:pt x="875639" y="1257846"/>
                </a:lnTo>
                <a:lnTo>
                  <a:pt x="918718" y="1239710"/>
                </a:lnTo>
                <a:lnTo>
                  <a:pt x="943051" y="1237259"/>
                </a:lnTo>
                <a:lnTo>
                  <a:pt x="967397" y="1239710"/>
                </a:lnTo>
                <a:lnTo>
                  <a:pt x="1010450" y="1257846"/>
                </a:lnTo>
                <a:lnTo>
                  <a:pt x="1043063" y="1290485"/>
                </a:lnTo>
                <a:lnTo>
                  <a:pt x="1061199" y="1333576"/>
                </a:lnTo>
                <a:lnTo>
                  <a:pt x="1063637" y="1357909"/>
                </a:lnTo>
                <a:lnTo>
                  <a:pt x="1063637" y="1226629"/>
                </a:lnTo>
                <a:lnTo>
                  <a:pt x="1033411" y="1203261"/>
                </a:lnTo>
                <a:lnTo>
                  <a:pt x="990650" y="1185202"/>
                </a:lnTo>
                <a:lnTo>
                  <a:pt x="943051" y="1178788"/>
                </a:lnTo>
                <a:lnTo>
                  <a:pt x="895464" y="1185202"/>
                </a:lnTo>
                <a:lnTo>
                  <a:pt x="852690" y="1203261"/>
                </a:lnTo>
                <a:lnTo>
                  <a:pt x="816457" y="1231265"/>
                </a:lnTo>
                <a:lnTo>
                  <a:pt x="788454" y="1267510"/>
                </a:lnTo>
                <a:lnTo>
                  <a:pt x="770407" y="1310297"/>
                </a:lnTo>
                <a:lnTo>
                  <a:pt x="764019" y="1357909"/>
                </a:lnTo>
                <a:lnTo>
                  <a:pt x="770407" y="1405547"/>
                </a:lnTo>
                <a:lnTo>
                  <a:pt x="788454" y="1448333"/>
                </a:lnTo>
                <a:lnTo>
                  <a:pt x="816457" y="1484591"/>
                </a:lnTo>
                <a:lnTo>
                  <a:pt x="852690" y="1512595"/>
                </a:lnTo>
                <a:lnTo>
                  <a:pt x="895464" y="1530642"/>
                </a:lnTo>
                <a:lnTo>
                  <a:pt x="913853" y="1533118"/>
                </a:lnTo>
                <a:lnTo>
                  <a:pt x="913853" y="3071126"/>
                </a:lnTo>
                <a:lnTo>
                  <a:pt x="916139" y="3082506"/>
                </a:lnTo>
                <a:lnTo>
                  <a:pt x="922401" y="3091789"/>
                </a:lnTo>
                <a:lnTo>
                  <a:pt x="931684" y="3098050"/>
                </a:lnTo>
                <a:lnTo>
                  <a:pt x="943051" y="3100349"/>
                </a:lnTo>
                <a:lnTo>
                  <a:pt x="954417" y="3098050"/>
                </a:lnTo>
                <a:lnTo>
                  <a:pt x="963701" y="3091789"/>
                </a:lnTo>
                <a:lnTo>
                  <a:pt x="969962" y="3082506"/>
                </a:lnTo>
                <a:lnTo>
                  <a:pt x="972261" y="3071126"/>
                </a:lnTo>
                <a:lnTo>
                  <a:pt x="972261" y="1533118"/>
                </a:lnTo>
                <a:lnTo>
                  <a:pt x="990650" y="1530642"/>
                </a:lnTo>
                <a:lnTo>
                  <a:pt x="1033411" y="1512595"/>
                </a:lnTo>
                <a:lnTo>
                  <a:pt x="1069644" y="1484591"/>
                </a:lnTo>
                <a:lnTo>
                  <a:pt x="1074267" y="1478597"/>
                </a:lnTo>
                <a:lnTo>
                  <a:pt x="1097648" y="1448333"/>
                </a:lnTo>
                <a:lnTo>
                  <a:pt x="1115695" y="1405547"/>
                </a:lnTo>
                <a:lnTo>
                  <a:pt x="1122083" y="1357909"/>
                </a:lnTo>
                <a:close/>
              </a:path>
              <a:path w="1212850" h="3100704">
                <a:moveTo>
                  <a:pt x="1212291" y="1087107"/>
                </a:moveTo>
                <a:lnTo>
                  <a:pt x="1210818" y="1081913"/>
                </a:lnTo>
                <a:lnTo>
                  <a:pt x="740130" y="310476"/>
                </a:lnTo>
                <a:lnTo>
                  <a:pt x="746264" y="305739"/>
                </a:lnTo>
                <a:lnTo>
                  <a:pt x="750912" y="299720"/>
                </a:lnTo>
                <a:lnTo>
                  <a:pt x="774268" y="269494"/>
                </a:lnTo>
                <a:lnTo>
                  <a:pt x="792314" y="226720"/>
                </a:lnTo>
                <a:lnTo>
                  <a:pt x="798703" y="179120"/>
                </a:lnTo>
                <a:lnTo>
                  <a:pt x="792314" y="131508"/>
                </a:lnTo>
                <a:lnTo>
                  <a:pt x="774268" y="88722"/>
                </a:lnTo>
                <a:lnTo>
                  <a:pt x="750874" y="58432"/>
                </a:lnTo>
                <a:lnTo>
                  <a:pt x="746264" y="52463"/>
                </a:lnTo>
                <a:lnTo>
                  <a:pt x="740257" y="47828"/>
                </a:lnTo>
                <a:lnTo>
                  <a:pt x="740257" y="179120"/>
                </a:lnTo>
                <a:lnTo>
                  <a:pt x="737819" y="203441"/>
                </a:lnTo>
                <a:lnTo>
                  <a:pt x="719709" y="246519"/>
                </a:lnTo>
                <a:lnTo>
                  <a:pt x="687082" y="279158"/>
                </a:lnTo>
                <a:lnTo>
                  <a:pt x="644004" y="297281"/>
                </a:lnTo>
                <a:lnTo>
                  <a:pt x="619671" y="299720"/>
                </a:lnTo>
                <a:lnTo>
                  <a:pt x="595350" y="297281"/>
                </a:lnTo>
                <a:lnTo>
                  <a:pt x="552284" y="279158"/>
                </a:lnTo>
                <a:lnTo>
                  <a:pt x="519658" y="246519"/>
                </a:lnTo>
                <a:lnTo>
                  <a:pt x="501523" y="203441"/>
                </a:lnTo>
                <a:lnTo>
                  <a:pt x="499084" y="179120"/>
                </a:lnTo>
                <a:lnTo>
                  <a:pt x="501523" y="154774"/>
                </a:lnTo>
                <a:lnTo>
                  <a:pt x="519658" y="111671"/>
                </a:lnTo>
                <a:lnTo>
                  <a:pt x="552284" y="79032"/>
                </a:lnTo>
                <a:lnTo>
                  <a:pt x="595350" y="60883"/>
                </a:lnTo>
                <a:lnTo>
                  <a:pt x="619671" y="58432"/>
                </a:lnTo>
                <a:lnTo>
                  <a:pt x="644004" y="60883"/>
                </a:lnTo>
                <a:lnTo>
                  <a:pt x="687057" y="79032"/>
                </a:lnTo>
                <a:lnTo>
                  <a:pt x="719683" y="111671"/>
                </a:lnTo>
                <a:lnTo>
                  <a:pt x="737806" y="154774"/>
                </a:lnTo>
                <a:lnTo>
                  <a:pt x="740257" y="179120"/>
                </a:lnTo>
                <a:lnTo>
                  <a:pt x="740257" y="47828"/>
                </a:lnTo>
                <a:lnTo>
                  <a:pt x="710031" y="24447"/>
                </a:lnTo>
                <a:lnTo>
                  <a:pt x="667258" y="6400"/>
                </a:lnTo>
                <a:lnTo>
                  <a:pt x="619671" y="0"/>
                </a:lnTo>
                <a:lnTo>
                  <a:pt x="572084" y="6400"/>
                </a:lnTo>
                <a:lnTo>
                  <a:pt x="529323" y="24447"/>
                </a:lnTo>
                <a:lnTo>
                  <a:pt x="493090" y="52463"/>
                </a:lnTo>
                <a:lnTo>
                  <a:pt x="465099" y="88722"/>
                </a:lnTo>
                <a:lnTo>
                  <a:pt x="447040" y="131508"/>
                </a:lnTo>
                <a:lnTo>
                  <a:pt x="440626" y="179120"/>
                </a:lnTo>
                <a:lnTo>
                  <a:pt x="447040" y="226720"/>
                </a:lnTo>
                <a:lnTo>
                  <a:pt x="465099" y="269494"/>
                </a:lnTo>
                <a:lnTo>
                  <a:pt x="493090" y="305739"/>
                </a:lnTo>
                <a:lnTo>
                  <a:pt x="529323" y="333743"/>
                </a:lnTo>
                <a:lnTo>
                  <a:pt x="572084" y="351802"/>
                </a:lnTo>
                <a:lnTo>
                  <a:pt x="619671" y="358203"/>
                </a:lnTo>
                <a:lnTo>
                  <a:pt x="667258" y="351802"/>
                </a:lnTo>
                <a:lnTo>
                  <a:pt x="690803" y="341871"/>
                </a:lnTo>
                <a:lnTo>
                  <a:pt x="1153845" y="1100734"/>
                </a:lnTo>
                <a:lnTo>
                  <a:pt x="1153845" y="3071126"/>
                </a:lnTo>
                <a:lnTo>
                  <a:pt x="1156131" y="3082506"/>
                </a:lnTo>
                <a:lnTo>
                  <a:pt x="1162405" y="3091789"/>
                </a:lnTo>
                <a:lnTo>
                  <a:pt x="1171702" y="3098050"/>
                </a:lnTo>
                <a:lnTo>
                  <a:pt x="1183093" y="3100349"/>
                </a:lnTo>
                <a:lnTo>
                  <a:pt x="1194460" y="3098050"/>
                </a:lnTo>
                <a:lnTo>
                  <a:pt x="1203731" y="3091789"/>
                </a:lnTo>
                <a:lnTo>
                  <a:pt x="1209992" y="3082506"/>
                </a:lnTo>
                <a:lnTo>
                  <a:pt x="1212291" y="3071126"/>
                </a:lnTo>
                <a:lnTo>
                  <a:pt x="1212291" y="1087107"/>
                </a:lnTo>
                <a:close/>
              </a:path>
            </a:pathLst>
          </a:custGeom>
          <a:solidFill>
            <a:srgbClr val="3324E1">
              <a:alpha val="37649"/>
            </a:srgbClr>
          </a:solidFill>
        </p:spPr>
        <p:txBody>
          <a:bodyPr wrap="square" lIns="0" tIns="0" rIns="0" bIns="0" rtlCol="0"/>
          <a:lstStyle/>
          <a:p>
            <a:endParaRPr/>
          </a:p>
        </p:txBody>
      </p:sp>
      <p:sp>
        <p:nvSpPr>
          <p:cNvPr id="8" name="object 8"/>
          <p:cNvSpPr/>
          <p:nvPr/>
        </p:nvSpPr>
        <p:spPr>
          <a:xfrm>
            <a:off x="1541856" y="5772441"/>
            <a:ext cx="2332990" cy="4512945"/>
          </a:xfrm>
          <a:custGeom>
            <a:avLst/>
            <a:gdLst/>
            <a:ahLst/>
            <a:cxnLst/>
            <a:rect l="l" t="t" r="r" b="b"/>
            <a:pathLst>
              <a:path w="2332990" h="4512945">
                <a:moveTo>
                  <a:pt x="358063" y="1375270"/>
                </a:moveTo>
                <a:lnTo>
                  <a:pt x="351663" y="1327645"/>
                </a:lnTo>
                <a:lnTo>
                  <a:pt x="333603" y="1284859"/>
                </a:lnTo>
                <a:lnTo>
                  <a:pt x="310222" y="1254582"/>
                </a:lnTo>
                <a:lnTo>
                  <a:pt x="299618" y="1243990"/>
                </a:lnTo>
                <a:lnTo>
                  <a:pt x="299618" y="1375270"/>
                </a:lnTo>
                <a:lnTo>
                  <a:pt x="297167" y="1399616"/>
                </a:lnTo>
                <a:lnTo>
                  <a:pt x="279031" y="1442694"/>
                </a:lnTo>
                <a:lnTo>
                  <a:pt x="246418" y="1475333"/>
                </a:lnTo>
                <a:lnTo>
                  <a:pt x="203352" y="1493469"/>
                </a:lnTo>
                <a:lnTo>
                  <a:pt x="179031" y="1495907"/>
                </a:lnTo>
                <a:lnTo>
                  <a:pt x="154686" y="1493469"/>
                </a:lnTo>
                <a:lnTo>
                  <a:pt x="111594" y="1475333"/>
                </a:lnTo>
                <a:lnTo>
                  <a:pt x="78994" y="1442694"/>
                </a:lnTo>
                <a:lnTo>
                  <a:pt x="60871" y="1399616"/>
                </a:lnTo>
                <a:lnTo>
                  <a:pt x="58407" y="1375270"/>
                </a:lnTo>
                <a:lnTo>
                  <a:pt x="60871" y="1350911"/>
                </a:lnTo>
                <a:lnTo>
                  <a:pt x="78994" y="1307820"/>
                </a:lnTo>
                <a:lnTo>
                  <a:pt x="111594" y="1275181"/>
                </a:lnTo>
                <a:lnTo>
                  <a:pt x="154686" y="1257046"/>
                </a:lnTo>
                <a:lnTo>
                  <a:pt x="179031" y="1254582"/>
                </a:lnTo>
                <a:lnTo>
                  <a:pt x="203352" y="1257046"/>
                </a:lnTo>
                <a:lnTo>
                  <a:pt x="246418" y="1275181"/>
                </a:lnTo>
                <a:lnTo>
                  <a:pt x="279031" y="1307820"/>
                </a:lnTo>
                <a:lnTo>
                  <a:pt x="297167" y="1350911"/>
                </a:lnTo>
                <a:lnTo>
                  <a:pt x="299618" y="1375270"/>
                </a:lnTo>
                <a:lnTo>
                  <a:pt x="299618" y="1243990"/>
                </a:lnTo>
                <a:lnTo>
                  <a:pt x="269379" y="1220597"/>
                </a:lnTo>
                <a:lnTo>
                  <a:pt x="226618" y="1202537"/>
                </a:lnTo>
                <a:lnTo>
                  <a:pt x="179031" y="1196136"/>
                </a:lnTo>
                <a:lnTo>
                  <a:pt x="131419" y="1202537"/>
                </a:lnTo>
                <a:lnTo>
                  <a:pt x="88646" y="1220597"/>
                </a:lnTo>
                <a:lnTo>
                  <a:pt x="52412" y="1248613"/>
                </a:lnTo>
                <a:lnTo>
                  <a:pt x="24434" y="1284859"/>
                </a:lnTo>
                <a:lnTo>
                  <a:pt x="6388" y="1327645"/>
                </a:lnTo>
                <a:lnTo>
                  <a:pt x="0" y="1375270"/>
                </a:lnTo>
                <a:lnTo>
                  <a:pt x="6388" y="1422882"/>
                </a:lnTo>
                <a:lnTo>
                  <a:pt x="24422" y="1465668"/>
                </a:lnTo>
                <a:lnTo>
                  <a:pt x="52400" y="1501914"/>
                </a:lnTo>
                <a:lnTo>
                  <a:pt x="88620" y="1529918"/>
                </a:lnTo>
                <a:lnTo>
                  <a:pt x="131381" y="1547977"/>
                </a:lnTo>
                <a:lnTo>
                  <a:pt x="149783" y="1550466"/>
                </a:lnTo>
                <a:lnTo>
                  <a:pt x="149783" y="4483214"/>
                </a:lnTo>
                <a:lnTo>
                  <a:pt x="152082" y="4494593"/>
                </a:lnTo>
                <a:lnTo>
                  <a:pt x="158343" y="4503877"/>
                </a:lnTo>
                <a:lnTo>
                  <a:pt x="167640" y="4510138"/>
                </a:lnTo>
                <a:lnTo>
                  <a:pt x="179031" y="4512437"/>
                </a:lnTo>
                <a:lnTo>
                  <a:pt x="190398" y="4510138"/>
                </a:lnTo>
                <a:lnTo>
                  <a:pt x="199682" y="4503877"/>
                </a:lnTo>
                <a:lnTo>
                  <a:pt x="205943" y="4494593"/>
                </a:lnTo>
                <a:lnTo>
                  <a:pt x="208229" y="4483214"/>
                </a:lnTo>
                <a:lnTo>
                  <a:pt x="208229" y="1550466"/>
                </a:lnTo>
                <a:lnTo>
                  <a:pt x="226618" y="1547977"/>
                </a:lnTo>
                <a:lnTo>
                  <a:pt x="269379" y="1529918"/>
                </a:lnTo>
                <a:lnTo>
                  <a:pt x="305587" y="1501927"/>
                </a:lnTo>
                <a:lnTo>
                  <a:pt x="333590" y="1465681"/>
                </a:lnTo>
                <a:lnTo>
                  <a:pt x="351650" y="1422882"/>
                </a:lnTo>
                <a:lnTo>
                  <a:pt x="358063" y="1375270"/>
                </a:lnTo>
                <a:close/>
              </a:path>
              <a:path w="2332990" h="4512945">
                <a:moveTo>
                  <a:pt x="1036485" y="329044"/>
                </a:moveTo>
                <a:lnTo>
                  <a:pt x="1030097" y="281419"/>
                </a:lnTo>
                <a:lnTo>
                  <a:pt x="1012037" y="238645"/>
                </a:lnTo>
                <a:lnTo>
                  <a:pt x="988682" y="208394"/>
                </a:lnTo>
                <a:lnTo>
                  <a:pt x="978039" y="197764"/>
                </a:lnTo>
                <a:lnTo>
                  <a:pt x="978039" y="329044"/>
                </a:lnTo>
                <a:lnTo>
                  <a:pt x="975601" y="353364"/>
                </a:lnTo>
                <a:lnTo>
                  <a:pt x="957491" y="396455"/>
                </a:lnTo>
                <a:lnTo>
                  <a:pt x="924864" y="429107"/>
                </a:lnTo>
                <a:lnTo>
                  <a:pt x="881773" y="447243"/>
                </a:lnTo>
                <a:lnTo>
                  <a:pt x="857453" y="449681"/>
                </a:lnTo>
                <a:lnTo>
                  <a:pt x="833107" y="447243"/>
                </a:lnTo>
                <a:lnTo>
                  <a:pt x="790041" y="429107"/>
                </a:lnTo>
                <a:lnTo>
                  <a:pt x="757415" y="396455"/>
                </a:lnTo>
                <a:lnTo>
                  <a:pt x="739305" y="353364"/>
                </a:lnTo>
                <a:lnTo>
                  <a:pt x="736866" y="329044"/>
                </a:lnTo>
                <a:lnTo>
                  <a:pt x="739305" y="304685"/>
                </a:lnTo>
                <a:lnTo>
                  <a:pt x="757415" y="261607"/>
                </a:lnTo>
                <a:lnTo>
                  <a:pt x="790041" y="228968"/>
                </a:lnTo>
                <a:lnTo>
                  <a:pt x="833107" y="210832"/>
                </a:lnTo>
                <a:lnTo>
                  <a:pt x="857453" y="208394"/>
                </a:lnTo>
                <a:lnTo>
                  <a:pt x="881773" y="210832"/>
                </a:lnTo>
                <a:lnTo>
                  <a:pt x="924864" y="228968"/>
                </a:lnTo>
                <a:lnTo>
                  <a:pt x="957491" y="261607"/>
                </a:lnTo>
                <a:lnTo>
                  <a:pt x="975601" y="304685"/>
                </a:lnTo>
                <a:lnTo>
                  <a:pt x="978039" y="329044"/>
                </a:lnTo>
                <a:lnTo>
                  <a:pt x="978039" y="197764"/>
                </a:lnTo>
                <a:lnTo>
                  <a:pt x="947813" y="174396"/>
                </a:lnTo>
                <a:lnTo>
                  <a:pt x="905040" y="156324"/>
                </a:lnTo>
                <a:lnTo>
                  <a:pt x="857453" y="149910"/>
                </a:lnTo>
                <a:lnTo>
                  <a:pt x="809853" y="156324"/>
                </a:lnTo>
                <a:lnTo>
                  <a:pt x="767092" y="174396"/>
                </a:lnTo>
                <a:lnTo>
                  <a:pt x="730859" y="202399"/>
                </a:lnTo>
                <a:lnTo>
                  <a:pt x="702856" y="238645"/>
                </a:lnTo>
                <a:lnTo>
                  <a:pt x="684809" y="281419"/>
                </a:lnTo>
                <a:lnTo>
                  <a:pt x="678408" y="329044"/>
                </a:lnTo>
                <a:lnTo>
                  <a:pt x="684809" y="376656"/>
                </a:lnTo>
                <a:lnTo>
                  <a:pt x="702856" y="419430"/>
                </a:lnTo>
                <a:lnTo>
                  <a:pt x="730859" y="455676"/>
                </a:lnTo>
                <a:lnTo>
                  <a:pt x="767092" y="483692"/>
                </a:lnTo>
                <a:lnTo>
                  <a:pt x="809853" y="501751"/>
                </a:lnTo>
                <a:lnTo>
                  <a:pt x="828243" y="504240"/>
                </a:lnTo>
                <a:lnTo>
                  <a:pt x="828243" y="1578165"/>
                </a:lnTo>
                <a:lnTo>
                  <a:pt x="397802" y="2008733"/>
                </a:lnTo>
                <a:lnTo>
                  <a:pt x="394716" y="2016277"/>
                </a:lnTo>
                <a:lnTo>
                  <a:pt x="394716" y="4483214"/>
                </a:lnTo>
                <a:lnTo>
                  <a:pt x="397014" y="4494593"/>
                </a:lnTo>
                <a:lnTo>
                  <a:pt x="403275" y="4503877"/>
                </a:lnTo>
                <a:lnTo>
                  <a:pt x="412559" y="4510138"/>
                </a:lnTo>
                <a:lnTo>
                  <a:pt x="423926" y="4512437"/>
                </a:lnTo>
                <a:lnTo>
                  <a:pt x="435317" y="4510138"/>
                </a:lnTo>
                <a:lnTo>
                  <a:pt x="444614" y="4503877"/>
                </a:lnTo>
                <a:lnTo>
                  <a:pt x="450875" y="4494593"/>
                </a:lnTo>
                <a:lnTo>
                  <a:pt x="453174" y="4483214"/>
                </a:lnTo>
                <a:lnTo>
                  <a:pt x="453174" y="2036089"/>
                </a:lnTo>
                <a:lnTo>
                  <a:pt x="883615" y="1605432"/>
                </a:lnTo>
                <a:lnTo>
                  <a:pt x="886650" y="1598079"/>
                </a:lnTo>
                <a:lnTo>
                  <a:pt x="886650" y="504240"/>
                </a:lnTo>
                <a:lnTo>
                  <a:pt x="905040" y="501751"/>
                </a:lnTo>
                <a:lnTo>
                  <a:pt x="947813" y="483692"/>
                </a:lnTo>
                <a:lnTo>
                  <a:pt x="984046" y="455676"/>
                </a:lnTo>
                <a:lnTo>
                  <a:pt x="1012037" y="419430"/>
                </a:lnTo>
                <a:lnTo>
                  <a:pt x="1030097" y="376656"/>
                </a:lnTo>
                <a:lnTo>
                  <a:pt x="1036485" y="329044"/>
                </a:lnTo>
                <a:close/>
              </a:path>
              <a:path w="2332990" h="4512945">
                <a:moveTo>
                  <a:pt x="1484566" y="179184"/>
                </a:moveTo>
                <a:lnTo>
                  <a:pt x="1478178" y="131546"/>
                </a:lnTo>
                <a:lnTo>
                  <a:pt x="1460144" y="88747"/>
                </a:lnTo>
                <a:lnTo>
                  <a:pt x="1436776" y="58483"/>
                </a:lnTo>
                <a:lnTo>
                  <a:pt x="1432153" y="52489"/>
                </a:lnTo>
                <a:lnTo>
                  <a:pt x="1426159" y="47866"/>
                </a:lnTo>
                <a:lnTo>
                  <a:pt x="1426159" y="179184"/>
                </a:lnTo>
                <a:lnTo>
                  <a:pt x="1423720" y="203504"/>
                </a:lnTo>
                <a:lnTo>
                  <a:pt x="1405572" y="246595"/>
                </a:lnTo>
                <a:lnTo>
                  <a:pt x="1372971" y="279222"/>
                </a:lnTo>
                <a:lnTo>
                  <a:pt x="1329905" y="297357"/>
                </a:lnTo>
                <a:lnTo>
                  <a:pt x="1305585" y="299821"/>
                </a:lnTo>
                <a:lnTo>
                  <a:pt x="1281239" y="297357"/>
                </a:lnTo>
                <a:lnTo>
                  <a:pt x="1238173" y="279222"/>
                </a:lnTo>
                <a:lnTo>
                  <a:pt x="1205547" y="246595"/>
                </a:lnTo>
                <a:lnTo>
                  <a:pt x="1187411" y="203504"/>
                </a:lnTo>
                <a:lnTo>
                  <a:pt x="1184948" y="179184"/>
                </a:lnTo>
                <a:lnTo>
                  <a:pt x="1187411" y="154825"/>
                </a:lnTo>
                <a:lnTo>
                  <a:pt x="1205547" y="111709"/>
                </a:lnTo>
                <a:lnTo>
                  <a:pt x="1238173" y="79082"/>
                </a:lnTo>
                <a:lnTo>
                  <a:pt x="1281239" y="60934"/>
                </a:lnTo>
                <a:lnTo>
                  <a:pt x="1305585" y="58483"/>
                </a:lnTo>
                <a:lnTo>
                  <a:pt x="1329905" y="60934"/>
                </a:lnTo>
                <a:lnTo>
                  <a:pt x="1372971" y="79082"/>
                </a:lnTo>
                <a:lnTo>
                  <a:pt x="1405572" y="111709"/>
                </a:lnTo>
                <a:lnTo>
                  <a:pt x="1423720" y="154825"/>
                </a:lnTo>
                <a:lnTo>
                  <a:pt x="1426159" y="179184"/>
                </a:lnTo>
                <a:lnTo>
                  <a:pt x="1426159" y="47866"/>
                </a:lnTo>
                <a:lnTo>
                  <a:pt x="1395933" y="24485"/>
                </a:lnTo>
                <a:lnTo>
                  <a:pt x="1353172" y="6413"/>
                </a:lnTo>
                <a:lnTo>
                  <a:pt x="1305585" y="0"/>
                </a:lnTo>
                <a:lnTo>
                  <a:pt x="1257973" y="6413"/>
                </a:lnTo>
                <a:lnTo>
                  <a:pt x="1215199" y="24485"/>
                </a:lnTo>
                <a:lnTo>
                  <a:pt x="1178966" y="52489"/>
                </a:lnTo>
                <a:lnTo>
                  <a:pt x="1150975" y="88747"/>
                </a:lnTo>
                <a:lnTo>
                  <a:pt x="1132941" y="131546"/>
                </a:lnTo>
                <a:lnTo>
                  <a:pt x="1126540" y="179184"/>
                </a:lnTo>
                <a:lnTo>
                  <a:pt x="1132941" y="226796"/>
                </a:lnTo>
                <a:lnTo>
                  <a:pt x="1150975" y="269570"/>
                </a:lnTo>
                <a:lnTo>
                  <a:pt x="1178966" y="305816"/>
                </a:lnTo>
                <a:lnTo>
                  <a:pt x="1215199" y="333806"/>
                </a:lnTo>
                <a:lnTo>
                  <a:pt x="1257973" y="351866"/>
                </a:lnTo>
                <a:lnTo>
                  <a:pt x="1276324" y="354330"/>
                </a:lnTo>
                <a:lnTo>
                  <a:pt x="1276324" y="1888337"/>
                </a:lnTo>
                <a:lnTo>
                  <a:pt x="660184" y="2715488"/>
                </a:lnTo>
                <a:lnTo>
                  <a:pt x="658126" y="2721711"/>
                </a:lnTo>
                <a:lnTo>
                  <a:pt x="658126" y="4483214"/>
                </a:lnTo>
                <a:lnTo>
                  <a:pt x="660425" y="4494593"/>
                </a:lnTo>
                <a:lnTo>
                  <a:pt x="666686" y="4503877"/>
                </a:lnTo>
                <a:lnTo>
                  <a:pt x="675970" y="4510138"/>
                </a:lnTo>
                <a:lnTo>
                  <a:pt x="687336" y="4512437"/>
                </a:lnTo>
                <a:lnTo>
                  <a:pt x="698728" y="4510138"/>
                </a:lnTo>
                <a:lnTo>
                  <a:pt x="708025" y="4503877"/>
                </a:lnTo>
                <a:lnTo>
                  <a:pt x="714286" y="4494593"/>
                </a:lnTo>
                <a:lnTo>
                  <a:pt x="716584" y="4483214"/>
                </a:lnTo>
                <a:lnTo>
                  <a:pt x="716584" y="2737637"/>
                </a:lnTo>
                <a:lnTo>
                  <a:pt x="1332725" y="1910486"/>
                </a:lnTo>
                <a:lnTo>
                  <a:pt x="1334782" y="1904263"/>
                </a:lnTo>
                <a:lnTo>
                  <a:pt x="1334782" y="354342"/>
                </a:lnTo>
                <a:lnTo>
                  <a:pt x="1353172" y="351866"/>
                </a:lnTo>
                <a:lnTo>
                  <a:pt x="1395933" y="333806"/>
                </a:lnTo>
                <a:lnTo>
                  <a:pt x="1432153" y="305816"/>
                </a:lnTo>
                <a:lnTo>
                  <a:pt x="1436776" y="299821"/>
                </a:lnTo>
                <a:lnTo>
                  <a:pt x="1460144" y="269570"/>
                </a:lnTo>
                <a:lnTo>
                  <a:pt x="1478178" y="226796"/>
                </a:lnTo>
                <a:lnTo>
                  <a:pt x="1484566" y="179184"/>
                </a:lnTo>
                <a:close/>
              </a:path>
              <a:path w="2332990" h="4512945">
                <a:moveTo>
                  <a:pt x="1497609" y="2692057"/>
                </a:moveTo>
                <a:lnTo>
                  <a:pt x="1491208" y="2644432"/>
                </a:lnTo>
                <a:lnTo>
                  <a:pt x="1473174" y="2601658"/>
                </a:lnTo>
                <a:lnTo>
                  <a:pt x="1449819" y="2571407"/>
                </a:lnTo>
                <a:lnTo>
                  <a:pt x="1439202" y="2560790"/>
                </a:lnTo>
                <a:lnTo>
                  <a:pt x="1439202" y="2692057"/>
                </a:lnTo>
                <a:lnTo>
                  <a:pt x="1436725" y="2716403"/>
                </a:lnTo>
                <a:lnTo>
                  <a:pt x="1418602" y="2759494"/>
                </a:lnTo>
                <a:lnTo>
                  <a:pt x="1385976" y="2792133"/>
                </a:lnTo>
                <a:lnTo>
                  <a:pt x="1342910" y="2810256"/>
                </a:lnTo>
                <a:lnTo>
                  <a:pt x="1318564" y="2812694"/>
                </a:lnTo>
                <a:lnTo>
                  <a:pt x="1294244" y="2810256"/>
                </a:lnTo>
                <a:lnTo>
                  <a:pt x="1251178" y="2792133"/>
                </a:lnTo>
                <a:lnTo>
                  <a:pt x="1218577" y="2759494"/>
                </a:lnTo>
                <a:lnTo>
                  <a:pt x="1200429" y="2716403"/>
                </a:lnTo>
                <a:lnTo>
                  <a:pt x="1197978" y="2692057"/>
                </a:lnTo>
                <a:lnTo>
                  <a:pt x="1200429" y="2667698"/>
                </a:lnTo>
                <a:lnTo>
                  <a:pt x="1218577" y="2624620"/>
                </a:lnTo>
                <a:lnTo>
                  <a:pt x="1251178" y="2591981"/>
                </a:lnTo>
                <a:lnTo>
                  <a:pt x="1294244" y="2573845"/>
                </a:lnTo>
                <a:lnTo>
                  <a:pt x="1318564" y="2571407"/>
                </a:lnTo>
                <a:lnTo>
                  <a:pt x="1342910" y="2573845"/>
                </a:lnTo>
                <a:lnTo>
                  <a:pt x="1385976" y="2591981"/>
                </a:lnTo>
                <a:lnTo>
                  <a:pt x="1418602" y="2624620"/>
                </a:lnTo>
                <a:lnTo>
                  <a:pt x="1436725" y="2667698"/>
                </a:lnTo>
                <a:lnTo>
                  <a:pt x="1439202" y="2692057"/>
                </a:lnTo>
                <a:lnTo>
                  <a:pt x="1439202" y="2560790"/>
                </a:lnTo>
                <a:lnTo>
                  <a:pt x="1408950" y="2537409"/>
                </a:lnTo>
                <a:lnTo>
                  <a:pt x="1366177" y="2519337"/>
                </a:lnTo>
                <a:lnTo>
                  <a:pt x="1318564" y="2512923"/>
                </a:lnTo>
                <a:lnTo>
                  <a:pt x="1270977" y="2519337"/>
                </a:lnTo>
                <a:lnTo>
                  <a:pt x="1228217" y="2537409"/>
                </a:lnTo>
                <a:lnTo>
                  <a:pt x="1191983" y="2565412"/>
                </a:lnTo>
                <a:lnTo>
                  <a:pt x="1163993" y="2601658"/>
                </a:lnTo>
                <a:lnTo>
                  <a:pt x="1145946" y="2644432"/>
                </a:lnTo>
                <a:lnTo>
                  <a:pt x="1139532" y="2692057"/>
                </a:lnTo>
                <a:lnTo>
                  <a:pt x="1145946" y="2739682"/>
                </a:lnTo>
                <a:lnTo>
                  <a:pt x="1163993" y="2782481"/>
                </a:lnTo>
                <a:lnTo>
                  <a:pt x="1188123" y="2813748"/>
                </a:lnTo>
                <a:lnTo>
                  <a:pt x="912723" y="3149816"/>
                </a:lnTo>
                <a:lnTo>
                  <a:pt x="910412" y="3156394"/>
                </a:lnTo>
                <a:lnTo>
                  <a:pt x="910412" y="4483214"/>
                </a:lnTo>
                <a:lnTo>
                  <a:pt x="912710" y="4494593"/>
                </a:lnTo>
                <a:lnTo>
                  <a:pt x="918972" y="4503877"/>
                </a:lnTo>
                <a:lnTo>
                  <a:pt x="928255" y="4510138"/>
                </a:lnTo>
                <a:lnTo>
                  <a:pt x="939622" y="4512437"/>
                </a:lnTo>
                <a:lnTo>
                  <a:pt x="951014" y="4510138"/>
                </a:lnTo>
                <a:lnTo>
                  <a:pt x="960310" y="4503877"/>
                </a:lnTo>
                <a:lnTo>
                  <a:pt x="966571" y="4494593"/>
                </a:lnTo>
                <a:lnTo>
                  <a:pt x="968870" y="4483214"/>
                </a:lnTo>
                <a:lnTo>
                  <a:pt x="968870" y="3173552"/>
                </a:lnTo>
                <a:lnTo>
                  <a:pt x="1234478" y="2849384"/>
                </a:lnTo>
                <a:lnTo>
                  <a:pt x="1270977" y="2864777"/>
                </a:lnTo>
                <a:lnTo>
                  <a:pt x="1318564" y="2871178"/>
                </a:lnTo>
                <a:lnTo>
                  <a:pt x="1366177" y="2864777"/>
                </a:lnTo>
                <a:lnTo>
                  <a:pt x="1408950" y="2846730"/>
                </a:lnTo>
                <a:lnTo>
                  <a:pt x="1445183" y="2818727"/>
                </a:lnTo>
                <a:lnTo>
                  <a:pt x="1473174" y="2782481"/>
                </a:lnTo>
                <a:lnTo>
                  <a:pt x="1491208" y="2739682"/>
                </a:lnTo>
                <a:lnTo>
                  <a:pt x="1497609" y="2692057"/>
                </a:lnTo>
                <a:close/>
              </a:path>
              <a:path w="2332990" h="4512945">
                <a:moveTo>
                  <a:pt x="1615097" y="3775443"/>
                </a:moveTo>
                <a:lnTo>
                  <a:pt x="1608709" y="3727831"/>
                </a:lnTo>
                <a:lnTo>
                  <a:pt x="1590662" y="3685044"/>
                </a:lnTo>
                <a:lnTo>
                  <a:pt x="1567319" y="3654793"/>
                </a:lnTo>
                <a:lnTo>
                  <a:pt x="1556689" y="3644176"/>
                </a:lnTo>
                <a:lnTo>
                  <a:pt x="1556689" y="3775443"/>
                </a:lnTo>
                <a:lnTo>
                  <a:pt x="1554251" y="3799789"/>
                </a:lnTo>
                <a:lnTo>
                  <a:pt x="1536103" y="3842893"/>
                </a:lnTo>
                <a:lnTo>
                  <a:pt x="1503502" y="3875532"/>
                </a:lnTo>
                <a:lnTo>
                  <a:pt x="1460423" y="3893642"/>
                </a:lnTo>
                <a:lnTo>
                  <a:pt x="1436116" y="3896080"/>
                </a:lnTo>
                <a:lnTo>
                  <a:pt x="1411770" y="3893642"/>
                </a:lnTo>
                <a:lnTo>
                  <a:pt x="1368679" y="3875532"/>
                </a:lnTo>
                <a:lnTo>
                  <a:pt x="1336078" y="3842893"/>
                </a:lnTo>
                <a:lnTo>
                  <a:pt x="1317967" y="3799789"/>
                </a:lnTo>
                <a:lnTo>
                  <a:pt x="1315529" y="3775443"/>
                </a:lnTo>
                <a:lnTo>
                  <a:pt x="1317967" y="3751084"/>
                </a:lnTo>
                <a:lnTo>
                  <a:pt x="1336078" y="3708006"/>
                </a:lnTo>
                <a:lnTo>
                  <a:pt x="1368691" y="3675380"/>
                </a:lnTo>
                <a:lnTo>
                  <a:pt x="1411770" y="3657231"/>
                </a:lnTo>
                <a:lnTo>
                  <a:pt x="1436116" y="3654793"/>
                </a:lnTo>
                <a:lnTo>
                  <a:pt x="1460423" y="3657231"/>
                </a:lnTo>
                <a:lnTo>
                  <a:pt x="1503502" y="3675380"/>
                </a:lnTo>
                <a:lnTo>
                  <a:pt x="1536103" y="3708006"/>
                </a:lnTo>
                <a:lnTo>
                  <a:pt x="1554251" y="3751084"/>
                </a:lnTo>
                <a:lnTo>
                  <a:pt x="1556689" y="3775443"/>
                </a:lnTo>
                <a:lnTo>
                  <a:pt x="1556689" y="3644176"/>
                </a:lnTo>
                <a:lnTo>
                  <a:pt x="1526463" y="3620795"/>
                </a:lnTo>
                <a:lnTo>
                  <a:pt x="1483702" y="3602723"/>
                </a:lnTo>
                <a:lnTo>
                  <a:pt x="1436116" y="3596309"/>
                </a:lnTo>
                <a:lnTo>
                  <a:pt x="1388503" y="3602723"/>
                </a:lnTo>
                <a:lnTo>
                  <a:pt x="1345730" y="3620795"/>
                </a:lnTo>
                <a:lnTo>
                  <a:pt x="1309497" y="3648799"/>
                </a:lnTo>
                <a:lnTo>
                  <a:pt x="1281506" y="3685044"/>
                </a:lnTo>
                <a:lnTo>
                  <a:pt x="1263472" y="3727831"/>
                </a:lnTo>
                <a:lnTo>
                  <a:pt x="1257071" y="3775443"/>
                </a:lnTo>
                <a:lnTo>
                  <a:pt x="1263472" y="3823055"/>
                </a:lnTo>
                <a:lnTo>
                  <a:pt x="1281506" y="3865842"/>
                </a:lnTo>
                <a:lnTo>
                  <a:pt x="1309497" y="3902100"/>
                </a:lnTo>
                <a:lnTo>
                  <a:pt x="1345730" y="3930104"/>
                </a:lnTo>
                <a:lnTo>
                  <a:pt x="1388503" y="3948163"/>
                </a:lnTo>
                <a:lnTo>
                  <a:pt x="1406855" y="3950639"/>
                </a:lnTo>
                <a:lnTo>
                  <a:pt x="1406855" y="4483214"/>
                </a:lnTo>
                <a:lnTo>
                  <a:pt x="1409153" y="4494593"/>
                </a:lnTo>
                <a:lnTo>
                  <a:pt x="1415427" y="4503877"/>
                </a:lnTo>
                <a:lnTo>
                  <a:pt x="1424724" y="4510138"/>
                </a:lnTo>
                <a:lnTo>
                  <a:pt x="1436116" y="4512437"/>
                </a:lnTo>
                <a:lnTo>
                  <a:pt x="1447469" y="4510138"/>
                </a:lnTo>
                <a:lnTo>
                  <a:pt x="1456753" y="4503877"/>
                </a:lnTo>
                <a:lnTo>
                  <a:pt x="1463014" y="4494593"/>
                </a:lnTo>
                <a:lnTo>
                  <a:pt x="1465313" y="4483214"/>
                </a:lnTo>
                <a:lnTo>
                  <a:pt x="1465313" y="3950639"/>
                </a:lnTo>
                <a:lnTo>
                  <a:pt x="1483702" y="3948163"/>
                </a:lnTo>
                <a:lnTo>
                  <a:pt x="1526463" y="3930104"/>
                </a:lnTo>
                <a:lnTo>
                  <a:pt x="1562684" y="3902100"/>
                </a:lnTo>
                <a:lnTo>
                  <a:pt x="1590662" y="3865842"/>
                </a:lnTo>
                <a:lnTo>
                  <a:pt x="1608709" y="3823055"/>
                </a:lnTo>
                <a:lnTo>
                  <a:pt x="1615097" y="3775443"/>
                </a:lnTo>
                <a:close/>
              </a:path>
              <a:path w="2332990" h="4512945">
                <a:moveTo>
                  <a:pt x="1965921" y="1060792"/>
                </a:moveTo>
                <a:lnTo>
                  <a:pt x="1959533" y="1013180"/>
                </a:lnTo>
                <a:lnTo>
                  <a:pt x="1941487" y="970394"/>
                </a:lnTo>
                <a:lnTo>
                  <a:pt x="1918131" y="940142"/>
                </a:lnTo>
                <a:lnTo>
                  <a:pt x="1907514" y="929525"/>
                </a:lnTo>
                <a:lnTo>
                  <a:pt x="1907514" y="1060792"/>
                </a:lnTo>
                <a:lnTo>
                  <a:pt x="1905050" y="1085138"/>
                </a:lnTo>
                <a:lnTo>
                  <a:pt x="1886915" y="1128217"/>
                </a:lnTo>
                <a:lnTo>
                  <a:pt x="1854301" y="1160856"/>
                </a:lnTo>
                <a:lnTo>
                  <a:pt x="1811223" y="1178991"/>
                </a:lnTo>
                <a:lnTo>
                  <a:pt x="1786890" y="1181430"/>
                </a:lnTo>
                <a:lnTo>
                  <a:pt x="1762569" y="1178991"/>
                </a:lnTo>
                <a:lnTo>
                  <a:pt x="1719491" y="1160856"/>
                </a:lnTo>
                <a:lnTo>
                  <a:pt x="1686902" y="1128217"/>
                </a:lnTo>
                <a:lnTo>
                  <a:pt x="1668792" y="1085138"/>
                </a:lnTo>
                <a:lnTo>
                  <a:pt x="1666354" y="1060792"/>
                </a:lnTo>
                <a:lnTo>
                  <a:pt x="1668792" y="1036459"/>
                </a:lnTo>
                <a:lnTo>
                  <a:pt x="1686890" y="993368"/>
                </a:lnTo>
                <a:lnTo>
                  <a:pt x="1719491" y="960742"/>
                </a:lnTo>
                <a:lnTo>
                  <a:pt x="1762569" y="942594"/>
                </a:lnTo>
                <a:lnTo>
                  <a:pt x="1786890" y="940142"/>
                </a:lnTo>
                <a:lnTo>
                  <a:pt x="1811223" y="942594"/>
                </a:lnTo>
                <a:lnTo>
                  <a:pt x="1854301" y="960742"/>
                </a:lnTo>
                <a:lnTo>
                  <a:pt x="1886915" y="993368"/>
                </a:lnTo>
                <a:lnTo>
                  <a:pt x="1905038" y="1036447"/>
                </a:lnTo>
                <a:lnTo>
                  <a:pt x="1907514" y="1060792"/>
                </a:lnTo>
                <a:lnTo>
                  <a:pt x="1907514" y="929525"/>
                </a:lnTo>
                <a:lnTo>
                  <a:pt x="1877263" y="906145"/>
                </a:lnTo>
                <a:lnTo>
                  <a:pt x="1834489" y="888085"/>
                </a:lnTo>
                <a:lnTo>
                  <a:pt x="1786890" y="881659"/>
                </a:lnTo>
                <a:lnTo>
                  <a:pt x="1739290" y="888085"/>
                </a:lnTo>
                <a:lnTo>
                  <a:pt x="1696529" y="906145"/>
                </a:lnTo>
                <a:lnTo>
                  <a:pt x="1660309" y="934148"/>
                </a:lnTo>
                <a:lnTo>
                  <a:pt x="1632331" y="970394"/>
                </a:lnTo>
                <a:lnTo>
                  <a:pt x="1614284" y="1013180"/>
                </a:lnTo>
                <a:lnTo>
                  <a:pt x="1607896" y="1060792"/>
                </a:lnTo>
                <a:lnTo>
                  <a:pt x="1614284" y="1108405"/>
                </a:lnTo>
                <a:lnTo>
                  <a:pt x="1632331" y="1151191"/>
                </a:lnTo>
                <a:lnTo>
                  <a:pt x="1660309" y="1187437"/>
                </a:lnTo>
                <a:lnTo>
                  <a:pt x="1696529" y="1215440"/>
                </a:lnTo>
                <a:lnTo>
                  <a:pt x="1739290" y="1233500"/>
                </a:lnTo>
                <a:lnTo>
                  <a:pt x="1757680" y="1235989"/>
                </a:lnTo>
                <a:lnTo>
                  <a:pt x="1757680" y="2769997"/>
                </a:lnTo>
                <a:lnTo>
                  <a:pt x="1141590" y="3597148"/>
                </a:lnTo>
                <a:lnTo>
                  <a:pt x="1139532" y="3603371"/>
                </a:lnTo>
                <a:lnTo>
                  <a:pt x="1139532" y="4483214"/>
                </a:lnTo>
                <a:lnTo>
                  <a:pt x="1141831" y="4494593"/>
                </a:lnTo>
                <a:lnTo>
                  <a:pt x="1148092" y="4503877"/>
                </a:lnTo>
                <a:lnTo>
                  <a:pt x="1157389" y="4510138"/>
                </a:lnTo>
                <a:lnTo>
                  <a:pt x="1168781" y="4512437"/>
                </a:lnTo>
                <a:lnTo>
                  <a:pt x="1180147" y="4510138"/>
                </a:lnTo>
                <a:lnTo>
                  <a:pt x="1189431" y="4503877"/>
                </a:lnTo>
                <a:lnTo>
                  <a:pt x="1195692" y="4494593"/>
                </a:lnTo>
                <a:lnTo>
                  <a:pt x="1197978" y="4483214"/>
                </a:lnTo>
                <a:lnTo>
                  <a:pt x="1197978" y="3619309"/>
                </a:lnTo>
                <a:lnTo>
                  <a:pt x="1814080" y="2792158"/>
                </a:lnTo>
                <a:lnTo>
                  <a:pt x="1816138" y="2785922"/>
                </a:lnTo>
                <a:lnTo>
                  <a:pt x="1816138" y="1235976"/>
                </a:lnTo>
                <a:lnTo>
                  <a:pt x="1834489" y="1233500"/>
                </a:lnTo>
                <a:lnTo>
                  <a:pt x="1877263" y="1215440"/>
                </a:lnTo>
                <a:lnTo>
                  <a:pt x="1913496" y="1187437"/>
                </a:lnTo>
                <a:lnTo>
                  <a:pt x="1918131" y="1181430"/>
                </a:lnTo>
                <a:lnTo>
                  <a:pt x="1941487" y="1151191"/>
                </a:lnTo>
                <a:lnTo>
                  <a:pt x="1959533" y="1108405"/>
                </a:lnTo>
                <a:lnTo>
                  <a:pt x="1965921" y="1060792"/>
                </a:lnTo>
                <a:close/>
              </a:path>
              <a:path w="2332990" h="4512945">
                <a:moveTo>
                  <a:pt x="2332761" y="1489049"/>
                </a:moveTo>
                <a:lnTo>
                  <a:pt x="2326360" y="1441411"/>
                </a:lnTo>
                <a:lnTo>
                  <a:pt x="2308339" y="1398638"/>
                </a:lnTo>
                <a:lnTo>
                  <a:pt x="2284958" y="1368361"/>
                </a:lnTo>
                <a:lnTo>
                  <a:pt x="2274354" y="1357757"/>
                </a:lnTo>
                <a:lnTo>
                  <a:pt x="2274354" y="1489049"/>
                </a:lnTo>
                <a:lnTo>
                  <a:pt x="2271915" y="1513382"/>
                </a:lnTo>
                <a:lnTo>
                  <a:pt x="2253767" y="1556473"/>
                </a:lnTo>
                <a:lnTo>
                  <a:pt x="2221166" y="1589112"/>
                </a:lnTo>
                <a:lnTo>
                  <a:pt x="2178100" y="1607248"/>
                </a:lnTo>
                <a:lnTo>
                  <a:pt x="2153780" y="1609686"/>
                </a:lnTo>
                <a:lnTo>
                  <a:pt x="2129434" y="1607248"/>
                </a:lnTo>
                <a:lnTo>
                  <a:pt x="2086368" y="1589112"/>
                </a:lnTo>
                <a:lnTo>
                  <a:pt x="2053729" y="1556473"/>
                </a:lnTo>
                <a:lnTo>
                  <a:pt x="2035594" y="1513382"/>
                </a:lnTo>
                <a:lnTo>
                  <a:pt x="2033143" y="1489049"/>
                </a:lnTo>
                <a:lnTo>
                  <a:pt x="2035594" y="1464691"/>
                </a:lnTo>
                <a:lnTo>
                  <a:pt x="2053729" y="1421574"/>
                </a:lnTo>
                <a:lnTo>
                  <a:pt x="2086368" y="1388960"/>
                </a:lnTo>
                <a:lnTo>
                  <a:pt x="2129434" y="1370825"/>
                </a:lnTo>
                <a:lnTo>
                  <a:pt x="2153780" y="1368361"/>
                </a:lnTo>
                <a:lnTo>
                  <a:pt x="2178100" y="1370825"/>
                </a:lnTo>
                <a:lnTo>
                  <a:pt x="2221166" y="1388960"/>
                </a:lnTo>
                <a:lnTo>
                  <a:pt x="2253767" y="1421574"/>
                </a:lnTo>
                <a:lnTo>
                  <a:pt x="2271915" y="1464691"/>
                </a:lnTo>
                <a:lnTo>
                  <a:pt x="2274354" y="1489049"/>
                </a:lnTo>
                <a:lnTo>
                  <a:pt x="2274354" y="1357757"/>
                </a:lnTo>
                <a:lnTo>
                  <a:pt x="2244128" y="1334376"/>
                </a:lnTo>
                <a:lnTo>
                  <a:pt x="2201367" y="1316316"/>
                </a:lnTo>
                <a:lnTo>
                  <a:pt x="2153780" y="1309928"/>
                </a:lnTo>
                <a:lnTo>
                  <a:pt x="2106168" y="1316316"/>
                </a:lnTo>
                <a:lnTo>
                  <a:pt x="2063394" y="1334363"/>
                </a:lnTo>
                <a:lnTo>
                  <a:pt x="2027161" y="1362367"/>
                </a:lnTo>
                <a:lnTo>
                  <a:pt x="1999170" y="1398625"/>
                </a:lnTo>
                <a:lnTo>
                  <a:pt x="1981136" y="1441411"/>
                </a:lnTo>
                <a:lnTo>
                  <a:pt x="1974735" y="1489049"/>
                </a:lnTo>
                <a:lnTo>
                  <a:pt x="1981136" y="1536661"/>
                </a:lnTo>
                <a:lnTo>
                  <a:pt x="1999170" y="1579448"/>
                </a:lnTo>
                <a:lnTo>
                  <a:pt x="2027161" y="1615694"/>
                </a:lnTo>
                <a:lnTo>
                  <a:pt x="2063394" y="1643697"/>
                </a:lnTo>
                <a:lnTo>
                  <a:pt x="2106168" y="1661756"/>
                </a:lnTo>
                <a:lnTo>
                  <a:pt x="2124557" y="1664246"/>
                </a:lnTo>
                <a:lnTo>
                  <a:pt x="2124519" y="2837738"/>
                </a:lnTo>
                <a:lnTo>
                  <a:pt x="1718919" y="3421253"/>
                </a:lnTo>
                <a:lnTo>
                  <a:pt x="1717116" y="3427044"/>
                </a:lnTo>
                <a:lnTo>
                  <a:pt x="1717116" y="4483214"/>
                </a:lnTo>
                <a:lnTo>
                  <a:pt x="1719402" y="4494593"/>
                </a:lnTo>
                <a:lnTo>
                  <a:pt x="1725676" y="4503877"/>
                </a:lnTo>
                <a:lnTo>
                  <a:pt x="1734972" y="4510138"/>
                </a:lnTo>
                <a:lnTo>
                  <a:pt x="1746364" y="4512437"/>
                </a:lnTo>
                <a:lnTo>
                  <a:pt x="1757730" y="4510138"/>
                </a:lnTo>
                <a:lnTo>
                  <a:pt x="1767014" y="4503877"/>
                </a:lnTo>
                <a:lnTo>
                  <a:pt x="1773275" y="4494593"/>
                </a:lnTo>
                <a:lnTo>
                  <a:pt x="1775561" y="4483214"/>
                </a:lnTo>
                <a:lnTo>
                  <a:pt x="1775561" y="3442182"/>
                </a:lnTo>
                <a:lnTo>
                  <a:pt x="2181161" y="2858732"/>
                </a:lnTo>
                <a:lnTo>
                  <a:pt x="2182977" y="2852890"/>
                </a:lnTo>
                <a:lnTo>
                  <a:pt x="2182977" y="1664246"/>
                </a:lnTo>
                <a:lnTo>
                  <a:pt x="2201367" y="1661756"/>
                </a:lnTo>
                <a:lnTo>
                  <a:pt x="2244128" y="1643697"/>
                </a:lnTo>
                <a:lnTo>
                  <a:pt x="2280348" y="1615694"/>
                </a:lnTo>
                <a:lnTo>
                  <a:pt x="2284984" y="1609686"/>
                </a:lnTo>
                <a:lnTo>
                  <a:pt x="2308339" y="1579448"/>
                </a:lnTo>
                <a:lnTo>
                  <a:pt x="2326373" y="1536661"/>
                </a:lnTo>
                <a:lnTo>
                  <a:pt x="2332761" y="1489049"/>
                </a:lnTo>
                <a:close/>
              </a:path>
            </a:pathLst>
          </a:custGeom>
          <a:solidFill>
            <a:srgbClr val="3324E1">
              <a:alpha val="37649"/>
            </a:srgbClr>
          </a:solidFill>
        </p:spPr>
        <p:txBody>
          <a:bodyPr wrap="square" lIns="0" tIns="0" rIns="0" bIns="0" rtlCol="0"/>
          <a:lstStyle/>
          <a:p>
            <a:endParaRPr/>
          </a:p>
        </p:txBody>
      </p:sp>
      <p:sp>
        <p:nvSpPr>
          <p:cNvPr id="9" name="object 9"/>
          <p:cNvSpPr/>
          <p:nvPr/>
        </p:nvSpPr>
        <p:spPr>
          <a:xfrm>
            <a:off x="11093196" y="4798872"/>
            <a:ext cx="7195184" cy="5476240"/>
          </a:xfrm>
          <a:custGeom>
            <a:avLst/>
            <a:gdLst/>
            <a:ahLst/>
            <a:cxnLst/>
            <a:rect l="l" t="t" r="r" b="b"/>
            <a:pathLst>
              <a:path w="7195184" h="5476240">
                <a:moveTo>
                  <a:pt x="1944738" y="5034305"/>
                </a:moveTo>
                <a:lnTo>
                  <a:pt x="1937791" y="4999926"/>
                </a:lnTo>
                <a:lnTo>
                  <a:pt x="1918843" y="4971859"/>
                </a:lnTo>
                <a:lnTo>
                  <a:pt x="1890750" y="4952924"/>
                </a:lnTo>
                <a:lnTo>
                  <a:pt x="1856346" y="4945989"/>
                </a:lnTo>
                <a:lnTo>
                  <a:pt x="1828990" y="4950384"/>
                </a:lnTo>
                <a:lnTo>
                  <a:pt x="1805305" y="4962626"/>
                </a:lnTo>
                <a:lnTo>
                  <a:pt x="1786521" y="4981283"/>
                </a:lnTo>
                <a:lnTo>
                  <a:pt x="1773885" y="5004892"/>
                </a:lnTo>
                <a:lnTo>
                  <a:pt x="878027" y="5004892"/>
                </a:lnTo>
                <a:lnTo>
                  <a:pt x="865390" y="4981283"/>
                </a:lnTo>
                <a:lnTo>
                  <a:pt x="846620" y="4962626"/>
                </a:lnTo>
                <a:lnTo>
                  <a:pt x="822934" y="4950384"/>
                </a:lnTo>
                <a:lnTo>
                  <a:pt x="795566" y="4945989"/>
                </a:lnTo>
                <a:lnTo>
                  <a:pt x="761161" y="4952924"/>
                </a:lnTo>
                <a:lnTo>
                  <a:pt x="733069" y="4971859"/>
                </a:lnTo>
                <a:lnTo>
                  <a:pt x="714133" y="4999926"/>
                </a:lnTo>
                <a:lnTo>
                  <a:pt x="707186" y="5034305"/>
                </a:lnTo>
                <a:lnTo>
                  <a:pt x="714133" y="5068684"/>
                </a:lnTo>
                <a:lnTo>
                  <a:pt x="733069" y="5096764"/>
                </a:lnTo>
                <a:lnTo>
                  <a:pt x="761161" y="5115687"/>
                </a:lnTo>
                <a:lnTo>
                  <a:pt x="795566" y="5122634"/>
                </a:lnTo>
                <a:lnTo>
                  <a:pt x="822921" y="5118227"/>
                </a:lnTo>
                <a:lnTo>
                  <a:pt x="846594" y="5105997"/>
                </a:lnTo>
                <a:lnTo>
                  <a:pt x="865365" y="5087366"/>
                </a:lnTo>
                <a:lnTo>
                  <a:pt x="878014" y="5063782"/>
                </a:lnTo>
                <a:lnTo>
                  <a:pt x="1773897" y="5063782"/>
                </a:lnTo>
                <a:lnTo>
                  <a:pt x="1786547" y="5087366"/>
                </a:lnTo>
                <a:lnTo>
                  <a:pt x="1805317" y="5105997"/>
                </a:lnTo>
                <a:lnTo>
                  <a:pt x="1828990" y="5118227"/>
                </a:lnTo>
                <a:lnTo>
                  <a:pt x="1856346" y="5122634"/>
                </a:lnTo>
                <a:lnTo>
                  <a:pt x="1890750" y="5115687"/>
                </a:lnTo>
                <a:lnTo>
                  <a:pt x="1918843" y="5096764"/>
                </a:lnTo>
                <a:lnTo>
                  <a:pt x="1937791" y="5068684"/>
                </a:lnTo>
                <a:lnTo>
                  <a:pt x="1944738" y="5034305"/>
                </a:lnTo>
                <a:close/>
              </a:path>
              <a:path w="7195184" h="5476240">
                <a:moveTo>
                  <a:pt x="2298331" y="3621163"/>
                </a:moveTo>
                <a:lnTo>
                  <a:pt x="2291384" y="3586784"/>
                </a:lnTo>
                <a:lnTo>
                  <a:pt x="2272436" y="3558717"/>
                </a:lnTo>
                <a:lnTo>
                  <a:pt x="2244331" y="3539794"/>
                </a:lnTo>
                <a:lnTo>
                  <a:pt x="2209927" y="3532848"/>
                </a:lnTo>
                <a:lnTo>
                  <a:pt x="2175522" y="3539794"/>
                </a:lnTo>
                <a:lnTo>
                  <a:pt x="2147417" y="3558717"/>
                </a:lnTo>
                <a:lnTo>
                  <a:pt x="2128469" y="3586784"/>
                </a:lnTo>
                <a:lnTo>
                  <a:pt x="2121522" y="3621163"/>
                </a:lnTo>
                <a:lnTo>
                  <a:pt x="2125929" y="3648494"/>
                </a:lnTo>
                <a:lnTo>
                  <a:pt x="2138184" y="3672154"/>
                </a:lnTo>
                <a:lnTo>
                  <a:pt x="2156841" y="3690912"/>
                </a:lnTo>
                <a:lnTo>
                  <a:pt x="2180463" y="3703548"/>
                </a:lnTo>
                <a:lnTo>
                  <a:pt x="2180463" y="4951933"/>
                </a:lnTo>
                <a:lnTo>
                  <a:pt x="2156841" y="4964557"/>
                </a:lnTo>
                <a:lnTo>
                  <a:pt x="2138184" y="4983327"/>
                </a:lnTo>
                <a:lnTo>
                  <a:pt x="2125929" y="5006987"/>
                </a:lnTo>
                <a:lnTo>
                  <a:pt x="2121522" y="5034305"/>
                </a:lnTo>
                <a:lnTo>
                  <a:pt x="2128469" y="5068684"/>
                </a:lnTo>
                <a:lnTo>
                  <a:pt x="2147417" y="5096764"/>
                </a:lnTo>
                <a:lnTo>
                  <a:pt x="2175522" y="5115687"/>
                </a:lnTo>
                <a:lnTo>
                  <a:pt x="2209927" y="5122634"/>
                </a:lnTo>
                <a:lnTo>
                  <a:pt x="2244331" y="5115687"/>
                </a:lnTo>
                <a:lnTo>
                  <a:pt x="2272436" y="5096764"/>
                </a:lnTo>
                <a:lnTo>
                  <a:pt x="2291384" y="5068684"/>
                </a:lnTo>
                <a:lnTo>
                  <a:pt x="2298331" y="5034305"/>
                </a:lnTo>
                <a:lnTo>
                  <a:pt x="2293924" y="5006987"/>
                </a:lnTo>
                <a:lnTo>
                  <a:pt x="2281669" y="4983327"/>
                </a:lnTo>
                <a:lnTo>
                  <a:pt x="2263025" y="4964557"/>
                </a:lnTo>
                <a:lnTo>
                  <a:pt x="2239403" y="4951933"/>
                </a:lnTo>
                <a:lnTo>
                  <a:pt x="2239403" y="3703548"/>
                </a:lnTo>
                <a:lnTo>
                  <a:pt x="2263025" y="3690912"/>
                </a:lnTo>
                <a:lnTo>
                  <a:pt x="2281669" y="3672154"/>
                </a:lnTo>
                <a:lnTo>
                  <a:pt x="2293924" y="3648494"/>
                </a:lnTo>
                <a:lnTo>
                  <a:pt x="2298331" y="3621163"/>
                </a:lnTo>
                <a:close/>
              </a:path>
              <a:path w="7195184" h="5476240">
                <a:moveTo>
                  <a:pt x="3005493" y="2561310"/>
                </a:moveTo>
                <a:lnTo>
                  <a:pt x="2998546" y="2526931"/>
                </a:lnTo>
                <a:lnTo>
                  <a:pt x="2979610" y="2498864"/>
                </a:lnTo>
                <a:lnTo>
                  <a:pt x="2951518" y="2479941"/>
                </a:lnTo>
                <a:lnTo>
                  <a:pt x="2917113" y="2472994"/>
                </a:lnTo>
                <a:lnTo>
                  <a:pt x="2897492" y="2475496"/>
                </a:lnTo>
                <a:lnTo>
                  <a:pt x="2879445" y="2482113"/>
                </a:lnTo>
                <a:lnTo>
                  <a:pt x="2575737" y="2178608"/>
                </a:lnTo>
                <a:lnTo>
                  <a:pt x="2292375" y="2178608"/>
                </a:lnTo>
                <a:lnTo>
                  <a:pt x="2279739" y="2154999"/>
                </a:lnTo>
                <a:lnTo>
                  <a:pt x="2260955" y="2136356"/>
                </a:lnTo>
                <a:lnTo>
                  <a:pt x="2237282" y="2124113"/>
                </a:lnTo>
                <a:lnTo>
                  <a:pt x="2209927" y="2119706"/>
                </a:lnTo>
                <a:lnTo>
                  <a:pt x="2175522" y="2126653"/>
                </a:lnTo>
                <a:lnTo>
                  <a:pt x="2147417" y="2145576"/>
                </a:lnTo>
                <a:lnTo>
                  <a:pt x="2128469" y="2173655"/>
                </a:lnTo>
                <a:lnTo>
                  <a:pt x="2121522" y="2208034"/>
                </a:lnTo>
                <a:lnTo>
                  <a:pt x="2128469" y="2242413"/>
                </a:lnTo>
                <a:lnTo>
                  <a:pt x="2147417" y="2270480"/>
                </a:lnTo>
                <a:lnTo>
                  <a:pt x="2175522" y="2289416"/>
                </a:lnTo>
                <a:lnTo>
                  <a:pt x="2209927" y="2296350"/>
                </a:lnTo>
                <a:lnTo>
                  <a:pt x="2237282" y="2291956"/>
                </a:lnTo>
                <a:lnTo>
                  <a:pt x="2260955" y="2279713"/>
                </a:lnTo>
                <a:lnTo>
                  <a:pt x="2279726" y="2261082"/>
                </a:lnTo>
                <a:lnTo>
                  <a:pt x="2292375" y="2237486"/>
                </a:lnTo>
                <a:lnTo>
                  <a:pt x="2551366" y="2237486"/>
                </a:lnTo>
                <a:lnTo>
                  <a:pt x="2837853" y="2523680"/>
                </a:lnTo>
                <a:lnTo>
                  <a:pt x="2831211" y="2541714"/>
                </a:lnTo>
                <a:lnTo>
                  <a:pt x="2828709" y="2561310"/>
                </a:lnTo>
                <a:lnTo>
                  <a:pt x="2835656" y="2595689"/>
                </a:lnTo>
                <a:lnTo>
                  <a:pt x="2854604" y="2623769"/>
                </a:lnTo>
                <a:lnTo>
                  <a:pt x="2882696" y="2642692"/>
                </a:lnTo>
                <a:lnTo>
                  <a:pt x="2917113" y="2649639"/>
                </a:lnTo>
                <a:lnTo>
                  <a:pt x="2951518" y="2642692"/>
                </a:lnTo>
                <a:lnTo>
                  <a:pt x="2979610" y="2623769"/>
                </a:lnTo>
                <a:lnTo>
                  <a:pt x="2998546" y="2595689"/>
                </a:lnTo>
                <a:lnTo>
                  <a:pt x="3005493" y="2561310"/>
                </a:lnTo>
                <a:close/>
              </a:path>
              <a:path w="7195184" h="5476240">
                <a:moveTo>
                  <a:pt x="3712680" y="3621163"/>
                </a:moveTo>
                <a:lnTo>
                  <a:pt x="3705733" y="3586784"/>
                </a:lnTo>
                <a:lnTo>
                  <a:pt x="3686784" y="3558717"/>
                </a:lnTo>
                <a:lnTo>
                  <a:pt x="3658692" y="3539794"/>
                </a:lnTo>
                <a:lnTo>
                  <a:pt x="3624288" y="3532848"/>
                </a:lnTo>
                <a:lnTo>
                  <a:pt x="3596932" y="3537242"/>
                </a:lnTo>
                <a:lnTo>
                  <a:pt x="3573259" y="3549485"/>
                </a:lnTo>
                <a:lnTo>
                  <a:pt x="3554488" y="3568115"/>
                </a:lnTo>
                <a:lnTo>
                  <a:pt x="3541839" y="3591712"/>
                </a:lnTo>
                <a:lnTo>
                  <a:pt x="2999549" y="3591712"/>
                </a:lnTo>
                <a:lnTo>
                  <a:pt x="2986900" y="3568115"/>
                </a:lnTo>
                <a:lnTo>
                  <a:pt x="2968129" y="3549485"/>
                </a:lnTo>
                <a:lnTo>
                  <a:pt x="2944457" y="3537242"/>
                </a:lnTo>
                <a:lnTo>
                  <a:pt x="2917113" y="3532848"/>
                </a:lnTo>
                <a:lnTo>
                  <a:pt x="2882696" y="3539794"/>
                </a:lnTo>
                <a:lnTo>
                  <a:pt x="2854604" y="3558717"/>
                </a:lnTo>
                <a:lnTo>
                  <a:pt x="2835656" y="3586784"/>
                </a:lnTo>
                <a:lnTo>
                  <a:pt x="2828709" y="3621163"/>
                </a:lnTo>
                <a:lnTo>
                  <a:pt x="2835656" y="3655542"/>
                </a:lnTo>
                <a:lnTo>
                  <a:pt x="2854604" y="3683622"/>
                </a:lnTo>
                <a:lnTo>
                  <a:pt x="2882696" y="3702545"/>
                </a:lnTo>
                <a:lnTo>
                  <a:pt x="2917113" y="3709492"/>
                </a:lnTo>
                <a:lnTo>
                  <a:pt x="2944457" y="3705085"/>
                </a:lnTo>
                <a:lnTo>
                  <a:pt x="2968142" y="3692842"/>
                </a:lnTo>
                <a:lnTo>
                  <a:pt x="2986913" y="3674199"/>
                </a:lnTo>
                <a:lnTo>
                  <a:pt x="2999562" y="3650602"/>
                </a:lnTo>
                <a:lnTo>
                  <a:pt x="3541839" y="3650602"/>
                </a:lnTo>
                <a:lnTo>
                  <a:pt x="3554476" y="3674199"/>
                </a:lnTo>
                <a:lnTo>
                  <a:pt x="3573259" y="3692842"/>
                </a:lnTo>
                <a:lnTo>
                  <a:pt x="3596932" y="3705085"/>
                </a:lnTo>
                <a:lnTo>
                  <a:pt x="3624288" y="3709492"/>
                </a:lnTo>
                <a:lnTo>
                  <a:pt x="3658692" y="3702545"/>
                </a:lnTo>
                <a:lnTo>
                  <a:pt x="3686784" y="3683622"/>
                </a:lnTo>
                <a:lnTo>
                  <a:pt x="3705733" y="3655542"/>
                </a:lnTo>
                <a:lnTo>
                  <a:pt x="3712680" y="3621163"/>
                </a:lnTo>
                <a:close/>
              </a:path>
              <a:path w="7195184" h="5476240">
                <a:moveTo>
                  <a:pt x="3712680" y="2208034"/>
                </a:moveTo>
                <a:lnTo>
                  <a:pt x="3705733" y="2173655"/>
                </a:lnTo>
                <a:lnTo>
                  <a:pt x="3686784" y="2145576"/>
                </a:lnTo>
                <a:lnTo>
                  <a:pt x="3658692" y="2126653"/>
                </a:lnTo>
                <a:lnTo>
                  <a:pt x="3624288" y="2119706"/>
                </a:lnTo>
                <a:lnTo>
                  <a:pt x="3596932" y="2124113"/>
                </a:lnTo>
                <a:lnTo>
                  <a:pt x="3573259" y="2136356"/>
                </a:lnTo>
                <a:lnTo>
                  <a:pt x="3554476" y="2154999"/>
                </a:lnTo>
                <a:lnTo>
                  <a:pt x="3541839" y="2178608"/>
                </a:lnTo>
                <a:lnTo>
                  <a:pt x="2999562" y="2178608"/>
                </a:lnTo>
                <a:lnTo>
                  <a:pt x="2986913" y="2154999"/>
                </a:lnTo>
                <a:lnTo>
                  <a:pt x="2968142" y="2136356"/>
                </a:lnTo>
                <a:lnTo>
                  <a:pt x="2944457" y="2124113"/>
                </a:lnTo>
                <a:lnTo>
                  <a:pt x="2917113" y="2119706"/>
                </a:lnTo>
                <a:lnTo>
                  <a:pt x="2882696" y="2126653"/>
                </a:lnTo>
                <a:lnTo>
                  <a:pt x="2854604" y="2145576"/>
                </a:lnTo>
                <a:lnTo>
                  <a:pt x="2835656" y="2173655"/>
                </a:lnTo>
                <a:lnTo>
                  <a:pt x="2828709" y="2208034"/>
                </a:lnTo>
                <a:lnTo>
                  <a:pt x="2835656" y="2242413"/>
                </a:lnTo>
                <a:lnTo>
                  <a:pt x="2854604" y="2270480"/>
                </a:lnTo>
                <a:lnTo>
                  <a:pt x="2882696" y="2289416"/>
                </a:lnTo>
                <a:lnTo>
                  <a:pt x="2917113" y="2296350"/>
                </a:lnTo>
                <a:lnTo>
                  <a:pt x="2944457" y="2291956"/>
                </a:lnTo>
                <a:lnTo>
                  <a:pt x="2968129" y="2279713"/>
                </a:lnTo>
                <a:lnTo>
                  <a:pt x="2986900" y="2261082"/>
                </a:lnTo>
                <a:lnTo>
                  <a:pt x="2999549" y="2237486"/>
                </a:lnTo>
                <a:lnTo>
                  <a:pt x="3541839" y="2237486"/>
                </a:lnTo>
                <a:lnTo>
                  <a:pt x="3554488" y="2261082"/>
                </a:lnTo>
                <a:lnTo>
                  <a:pt x="3573259" y="2279713"/>
                </a:lnTo>
                <a:lnTo>
                  <a:pt x="3596932" y="2291956"/>
                </a:lnTo>
                <a:lnTo>
                  <a:pt x="3624288" y="2296350"/>
                </a:lnTo>
                <a:lnTo>
                  <a:pt x="3658692" y="2289416"/>
                </a:lnTo>
                <a:lnTo>
                  <a:pt x="3686784" y="2270480"/>
                </a:lnTo>
                <a:lnTo>
                  <a:pt x="3705733" y="2242413"/>
                </a:lnTo>
                <a:lnTo>
                  <a:pt x="3712680" y="2208034"/>
                </a:lnTo>
                <a:close/>
              </a:path>
              <a:path w="7195184" h="5476240">
                <a:moveTo>
                  <a:pt x="4419854" y="3974452"/>
                </a:moveTo>
                <a:lnTo>
                  <a:pt x="4412907" y="3940073"/>
                </a:lnTo>
                <a:lnTo>
                  <a:pt x="4393971" y="3912006"/>
                </a:lnTo>
                <a:lnTo>
                  <a:pt x="4365866" y="3893070"/>
                </a:lnTo>
                <a:lnTo>
                  <a:pt x="4331449" y="3886136"/>
                </a:lnTo>
                <a:lnTo>
                  <a:pt x="4304106" y="3890530"/>
                </a:lnTo>
                <a:lnTo>
                  <a:pt x="4280433" y="3902773"/>
                </a:lnTo>
                <a:lnTo>
                  <a:pt x="4261650" y="3921417"/>
                </a:lnTo>
                <a:lnTo>
                  <a:pt x="4249001" y="3945026"/>
                </a:lnTo>
                <a:lnTo>
                  <a:pt x="3706736" y="3945026"/>
                </a:lnTo>
                <a:lnTo>
                  <a:pt x="3694087" y="3921417"/>
                </a:lnTo>
                <a:lnTo>
                  <a:pt x="3675316" y="3902773"/>
                </a:lnTo>
                <a:lnTo>
                  <a:pt x="3651631" y="3890530"/>
                </a:lnTo>
                <a:lnTo>
                  <a:pt x="3624288" y="3886136"/>
                </a:lnTo>
                <a:lnTo>
                  <a:pt x="3589871" y="3893070"/>
                </a:lnTo>
                <a:lnTo>
                  <a:pt x="3561778" y="3912006"/>
                </a:lnTo>
                <a:lnTo>
                  <a:pt x="3542830" y="3940073"/>
                </a:lnTo>
                <a:lnTo>
                  <a:pt x="3535883" y="3974452"/>
                </a:lnTo>
                <a:lnTo>
                  <a:pt x="3542830" y="4008831"/>
                </a:lnTo>
                <a:lnTo>
                  <a:pt x="3561778" y="4036911"/>
                </a:lnTo>
                <a:lnTo>
                  <a:pt x="3589871" y="4055834"/>
                </a:lnTo>
                <a:lnTo>
                  <a:pt x="3624288" y="4062768"/>
                </a:lnTo>
                <a:lnTo>
                  <a:pt x="3651631" y="4058374"/>
                </a:lnTo>
                <a:lnTo>
                  <a:pt x="3675303" y="4046143"/>
                </a:lnTo>
                <a:lnTo>
                  <a:pt x="3694074" y="4027500"/>
                </a:lnTo>
                <a:lnTo>
                  <a:pt x="3706723" y="4003916"/>
                </a:lnTo>
                <a:lnTo>
                  <a:pt x="4249013" y="4003916"/>
                </a:lnTo>
                <a:lnTo>
                  <a:pt x="4261663" y="4027500"/>
                </a:lnTo>
                <a:lnTo>
                  <a:pt x="4280433" y="4046143"/>
                </a:lnTo>
                <a:lnTo>
                  <a:pt x="4304106" y="4058374"/>
                </a:lnTo>
                <a:lnTo>
                  <a:pt x="4331449" y="4062768"/>
                </a:lnTo>
                <a:lnTo>
                  <a:pt x="4365866" y="4055834"/>
                </a:lnTo>
                <a:lnTo>
                  <a:pt x="4393971" y="4036911"/>
                </a:lnTo>
                <a:lnTo>
                  <a:pt x="4412907" y="4008831"/>
                </a:lnTo>
                <a:lnTo>
                  <a:pt x="4419854" y="3974452"/>
                </a:lnTo>
                <a:close/>
              </a:path>
              <a:path w="7195184" h="5476240">
                <a:moveTo>
                  <a:pt x="4419854" y="1148181"/>
                </a:moveTo>
                <a:lnTo>
                  <a:pt x="4412907" y="1113802"/>
                </a:lnTo>
                <a:lnTo>
                  <a:pt x="4393971" y="1085723"/>
                </a:lnTo>
                <a:lnTo>
                  <a:pt x="4365866" y="1066800"/>
                </a:lnTo>
                <a:lnTo>
                  <a:pt x="4331449" y="1059865"/>
                </a:lnTo>
                <a:lnTo>
                  <a:pt x="4297045" y="1066800"/>
                </a:lnTo>
                <a:lnTo>
                  <a:pt x="4268952" y="1085723"/>
                </a:lnTo>
                <a:lnTo>
                  <a:pt x="4250017" y="1113802"/>
                </a:lnTo>
                <a:lnTo>
                  <a:pt x="4243070" y="1148181"/>
                </a:lnTo>
                <a:lnTo>
                  <a:pt x="4245572" y="1167790"/>
                </a:lnTo>
                <a:lnTo>
                  <a:pt x="4252201" y="1185824"/>
                </a:lnTo>
                <a:lnTo>
                  <a:pt x="3948404" y="1489316"/>
                </a:lnTo>
                <a:lnTo>
                  <a:pt x="3948404" y="2195868"/>
                </a:lnTo>
                <a:lnTo>
                  <a:pt x="3612070" y="2531846"/>
                </a:lnTo>
                <a:lnTo>
                  <a:pt x="3258528" y="2531846"/>
                </a:lnTo>
                <a:lnTo>
                  <a:pt x="2601176" y="3188690"/>
                </a:lnTo>
                <a:lnTo>
                  <a:pt x="2583129" y="3182061"/>
                </a:lnTo>
                <a:lnTo>
                  <a:pt x="2563507" y="3179559"/>
                </a:lnTo>
                <a:lnTo>
                  <a:pt x="2529103" y="3186506"/>
                </a:lnTo>
                <a:lnTo>
                  <a:pt x="2501011" y="3205429"/>
                </a:lnTo>
                <a:lnTo>
                  <a:pt x="2482075" y="3233509"/>
                </a:lnTo>
                <a:lnTo>
                  <a:pt x="2475128" y="3267887"/>
                </a:lnTo>
                <a:lnTo>
                  <a:pt x="2482075" y="3302266"/>
                </a:lnTo>
                <a:lnTo>
                  <a:pt x="2501011" y="3330333"/>
                </a:lnTo>
                <a:lnTo>
                  <a:pt x="2529103" y="3349269"/>
                </a:lnTo>
                <a:lnTo>
                  <a:pt x="2563507" y="3356203"/>
                </a:lnTo>
                <a:lnTo>
                  <a:pt x="2597924" y="3349269"/>
                </a:lnTo>
                <a:lnTo>
                  <a:pt x="2626017" y="3330333"/>
                </a:lnTo>
                <a:lnTo>
                  <a:pt x="2644965" y="3302266"/>
                </a:lnTo>
                <a:lnTo>
                  <a:pt x="2651912" y="3267887"/>
                </a:lnTo>
                <a:lnTo>
                  <a:pt x="2649423" y="3248317"/>
                </a:lnTo>
                <a:lnTo>
                  <a:pt x="2642819" y="3230321"/>
                </a:lnTo>
                <a:lnTo>
                  <a:pt x="3282899" y="2590736"/>
                </a:lnTo>
                <a:lnTo>
                  <a:pt x="3636441" y="2590736"/>
                </a:lnTo>
                <a:lnTo>
                  <a:pt x="4007345" y="2220226"/>
                </a:lnTo>
                <a:lnTo>
                  <a:pt x="4007345" y="1513662"/>
                </a:lnTo>
                <a:lnTo>
                  <a:pt x="4293819" y="1227378"/>
                </a:lnTo>
                <a:lnTo>
                  <a:pt x="4311853" y="1233995"/>
                </a:lnTo>
                <a:lnTo>
                  <a:pt x="4331449" y="1236497"/>
                </a:lnTo>
                <a:lnTo>
                  <a:pt x="4365866" y="1229563"/>
                </a:lnTo>
                <a:lnTo>
                  <a:pt x="4393971" y="1210627"/>
                </a:lnTo>
                <a:lnTo>
                  <a:pt x="4412907" y="1182560"/>
                </a:lnTo>
                <a:lnTo>
                  <a:pt x="4419854" y="1148181"/>
                </a:lnTo>
                <a:close/>
              </a:path>
              <a:path w="7195184" h="5476240">
                <a:moveTo>
                  <a:pt x="4773434" y="5034305"/>
                </a:moveTo>
                <a:lnTo>
                  <a:pt x="4766488" y="4999926"/>
                </a:lnTo>
                <a:lnTo>
                  <a:pt x="4747552" y="4971859"/>
                </a:lnTo>
                <a:lnTo>
                  <a:pt x="4719459" y="4952924"/>
                </a:lnTo>
                <a:lnTo>
                  <a:pt x="4685055" y="4945989"/>
                </a:lnTo>
                <a:lnTo>
                  <a:pt x="4657687" y="4950384"/>
                </a:lnTo>
                <a:lnTo>
                  <a:pt x="4634014" y="4962626"/>
                </a:lnTo>
                <a:lnTo>
                  <a:pt x="4615231" y="4981283"/>
                </a:lnTo>
                <a:lnTo>
                  <a:pt x="4602594" y="5004892"/>
                </a:lnTo>
                <a:lnTo>
                  <a:pt x="3706736" y="5004892"/>
                </a:lnTo>
                <a:lnTo>
                  <a:pt x="3694099" y="4981283"/>
                </a:lnTo>
                <a:lnTo>
                  <a:pt x="3675316" y="4962626"/>
                </a:lnTo>
                <a:lnTo>
                  <a:pt x="3651631" y="4950384"/>
                </a:lnTo>
                <a:lnTo>
                  <a:pt x="3624288" y="4945989"/>
                </a:lnTo>
                <a:lnTo>
                  <a:pt x="3589871" y="4952924"/>
                </a:lnTo>
                <a:lnTo>
                  <a:pt x="3561778" y="4971859"/>
                </a:lnTo>
                <a:lnTo>
                  <a:pt x="3542830" y="4999926"/>
                </a:lnTo>
                <a:lnTo>
                  <a:pt x="3535883" y="5034305"/>
                </a:lnTo>
                <a:lnTo>
                  <a:pt x="3542830" y="5068684"/>
                </a:lnTo>
                <a:lnTo>
                  <a:pt x="3561778" y="5096764"/>
                </a:lnTo>
                <a:lnTo>
                  <a:pt x="3589871" y="5115687"/>
                </a:lnTo>
                <a:lnTo>
                  <a:pt x="3624288" y="5122634"/>
                </a:lnTo>
                <a:lnTo>
                  <a:pt x="3651631" y="5118227"/>
                </a:lnTo>
                <a:lnTo>
                  <a:pt x="3675303" y="5105997"/>
                </a:lnTo>
                <a:lnTo>
                  <a:pt x="3694074" y="5087366"/>
                </a:lnTo>
                <a:lnTo>
                  <a:pt x="3706723" y="5063782"/>
                </a:lnTo>
                <a:lnTo>
                  <a:pt x="4602607" y="5063782"/>
                </a:lnTo>
                <a:lnTo>
                  <a:pt x="4615256" y="5087366"/>
                </a:lnTo>
                <a:lnTo>
                  <a:pt x="4634027" y="5105997"/>
                </a:lnTo>
                <a:lnTo>
                  <a:pt x="4657699" y="5118227"/>
                </a:lnTo>
                <a:lnTo>
                  <a:pt x="4685055" y="5122634"/>
                </a:lnTo>
                <a:lnTo>
                  <a:pt x="4719459" y="5115687"/>
                </a:lnTo>
                <a:lnTo>
                  <a:pt x="4747552" y="5096764"/>
                </a:lnTo>
                <a:lnTo>
                  <a:pt x="4766488" y="5068684"/>
                </a:lnTo>
                <a:lnTo>
                  <a:pt x="4773434" y="5034305"/>
                </a:lnTo>
                <a:close/>
              </a:path>
              <a:path w="7195184" h="5476240">
                <a:moveTo>
                  <a:pt x="5127041" y="3621163"/>
                </a:moveTo>
                <a:lnTo>
                  <a:pt x="5120094" y="3586784"/>
                </a:lnTo>
                <a:lnTo>
                  <a:pt x="5101145" y="3558717"/>
                </a:lnTo>
                <a:lnTo>
                  <a:pt x="5073040" y="3539794"/>
                </a:lnTo>
                <a:lnTo>
                  <a:pt x="5038636" y="3532848"/>
                </a:lnTo>
                <a:lnTo>
                  <a:pt x="5011280" y="3537242"/>
                </a:lnTo>
                <a:lnTo>
                  <a:pt x="4987607" y="3549485"/>
                </a:lnTo>
                <a:lnTo>
                  <a:pt x="4968837" y="3568115"/>
                </a:lnTo>
                <a:lnTo>
                  <a:pt x="4956187" y="3591712"/>
                </a:lnTo>
                <a:lnTo>
                  <a:pt x="4697222" y="3591712"/>
                </a:lnTo>
                <a:lnTo>
                  <a:pt x="4057129" y="2952229"/>
                </a:lnTo>
                <a:lnTo>
                  <a:pt x="4063758" y="2934208"/>
                </a:lnTo>
                <a:lnTo>
                  <a:pt x="4066273" y="2914599"/>
                </a:lnTo>
                <a:lnTo>
                  <a:pt x="4059313" y="2880220"/>
                </a:lnTo>
                <a:lnTo>
                  <a:pt x="4040378" y="2852153"/>
                </a:lnTo>
                <a:lnTo>
                  <a:pt x="4012273" y="2833217"/>
                </a:lnTo>
                <a:lnTo>
                  <a:pt x="3977868" y="2826283"/>
                </a:lnTo>
                <a:lnTo>
                  <a:pt x="3943464" y="2833217"/>
                </a:lnTo>
                <a:lnTo>
                  <a:pt x="3915359" y="2852153"/>
                </a:lnTo>
                <a:lnTo>
                  <a:pt x="3896410" y="2880220"/>
                </a:lnTo>
                <a:lnTo>
                  <a:pt x="3889464" y="2914599"/>
                </a:lnTo>
                <a:lnTo>
                  <a:pt x="3896410" y="2948978"/>
                </a:lnTo>
                <a:lnTo>
                  <a:pt x="3915359" y="2977057"/>
                </a:lnTo>
                <a:lnTo>
                  <a:pt x="3943464" y="2995980"/>
                </a:lnTo>
                <a:lnTo>
                  <a:pt x="3977868" y="3002927"/>
                </a:lnTo>
                <a:lnTo>
                  <a:pt x="3997490" y="3000413"/>
                </a:lnTo>
                <a:lnTo>
                  <a:pt x="4015536" y="2993783"/>
                </a:lnTo>
                <a:lnTo>
                  <a:pt x="4672850" y="3650602"/>
                </a:lnTo>
                <a:lnTo>
                  <a:pt x="4956187" y="3650602"/>
                </a:lnTo>
                <a:lnTo>
                  <a:pt x="4968824" y="3674199"/>
                </a:lnTo>
                <a:lnTo>
                  <a:pt x="4987607" y="3692842"/>
                </a:lnTo>
                <a:lnTo>
                  <a:pt x="5011280" y="3705085"/>
                </a:lnTo>
                <a:lnTo>
                  <a:pt x="5038636" y="3709492"/>
                </a:lnTo>
                <a:lnTo>
                  <a:pt x="5073040" y="3702545"/>
                </a:lnTo>
                <a:lnTo>
                  <a:pt x="5101145" y="3683622"/>
                </a:lnTo>
                <a:lnTo>
                  <a:pt x="5120094" y="3655542"/>
                </a:lnTo>
                <a:lnTo>
                  <a:pt x="5127041" y="3621163"/>
                </a:lnTo>
                <a:close/>
              </a:path>
              <a:path w="7195184" h="5476240">
                <a:moveTo>
                  <a:pt x="5127041" y="3267887"/>
                </a:moveTo>
                <a:lnTo>
                  <a:pt x="5120094" y="3233509"/>
                </a:lnTo>
                <a:lnTo>
                  <a:pt x="5101145" y="3205429"/>
                </a:lnTo>
                <a:lnTo>
                  <a:pt x="5073040" y="3186506"/>
                </a:lnTo>
                <a:lnTo>
                  <a:pt x="5038636" y="3179559"/>
                </a:lnTo>
                <a:lnTo>
                  <a:pt x="5019040" y="3182061"/>
                </a:lnTo>
                <a:lnTo>
                  <a:pt x="5001006" y="3188678"/>
                </a:lnTo>
                <a:lnTo>
                  <a:pt x="4410761" y="2598877"/>
                </a:lnTo>
                <a:lnTo>
                  <a:pt x="4417365" y="2580881"/>
                </a:lnTo>
                <a:lnTo>
                  <a:pt x="4419854" y="2561310"/>
                </a:lnTo>
                <a:lnTo>
                  <a:pt x="4412907" y="2526931"/>
                </a:lnTo>
                <a:lnTo>
                  <a:pt x="4393971" y="2498864"/>
                </a:lnTo>
                <a:lnTo>
                  <a:pt x="4365866" y="2479941"/>
                </a:lnTo>
                <a:lnTo>
                  <a:pt x="4331449" y="2472994"/>
                </a:lnTo>
                <a:lnTo>
                  <a:pt x="4297045" y="2479941"/>
                </a:lnTo>
                <a:lnTo>
                  <a:pt x="4268952" y="2498864"/>
                </a:lnTo>
                <a:lnTo>
                  <a:pt x="4250017" y="2526931"/>
                </a:lnTo>
                <a:lnTo>
                  <a:pt x="4243070" y="2561310"/>
                </a:lnTo>
                <a:lnTo>
                  <a:pt x="4250017" y="2595689"/>
                </a:lnTo>
                <a:lnTo>
                  <a:pt x="4268952" y="2623769"/>
                </a:lnTo>
                <a:lnTo>
                  <a:pt x="4297045" y="2642692"/>
                </a:lnTo>
                <a:lnTo>
                  <a:pt x="4331449" y="2649639"/>
                </a:lnTo>
                <a:lnTo>
                  <a:pt x="4351071" y="2647137"/>
                </a:lnTo>
                <a:lnTo>
                  <a:pt x="4369117" y="2640507"/>
                </a:lnTo>
                <a:lnTo>
                  <a:pt x="4959350" y="3230295"/>
                </a:lnTo>
                <a:lnTo>
                  <a:pt x="4952733" y="3248304"/>
                </a:lnTo>
                <a:lnTo>
                  <a:pt x="4950231" y="3267887"/>
                </a:lnTo>
                <a:lnTo>
                  <a:pt x="4957178" y="3302266"/>
                </a:lnTo>
                <a:lnTo>
                  <a:pt x="4976126" y="3330333"/>
                </a:lnTo>
                <a:lnTo>
                  <a:pt x="5004232" y="3349269"/>
                </a:lnTo>
                <a:lnTo>
                  <a:pt x="5038636" y="3356203"/>
                </a:lnTo>
                <a:lnTo>
                  <a:pt x="5073040" y="3349269"/>
                </a:lnTo>
                <a:lnTo>
                  <a:pt x="5101145" y="3330333"/>
                </a:lnTo>
                <a:lnTo>
                  <a:pt x="5120094" y="3302266"/>
                </a:lnTo>
                <a:lnTo>
                  <a:pt x="5127041" y="3267887"/>
                </a:lnTo>
                <a:close/>
              </a:path>
              <a:path w="7195184" h="5476240">
                <a:moveTo>
                  <a:pt x="5480621" y="1854746"/>
                </a:moveTo>
                <a:lnTo>
                  <a:pt x="5473674" y="1820367"/>
                </a:lnTo>
                <a:lnTo>
                  <a:pt x="5454726" y="1792300"/>
                </a:lnTo>
                <a:lnTo>
                  <a:pt x="5426634" y="1773364"/>
                </a:lnTo>
                <a:lnTo>
                  <a:pt x="5392217" y="1766430"/>
                </a:lnTo>
                <a:lnTo>
                  <a:pt x="5357812" y="1773364"/>
                </a:lnTo>
                <a:lnTo>
                  <a:pt x="5329720" y="1792300"/>
                </a:lnTo>
                <a:lnTo>
                  <a:pt x="5310771" y="1820367"/>
                </a:lnTo>
                <a:lnTo>
                  <a:pt x="5303825" y="1854746"/>
                </a:lnTo>
                <a:lnTo>
                  <a:pt x="5308231" y="1882063"/>
                </a:lnTo>
                <a:lnTo>
                  <a:pt x="5320474" y="1905723"/>
                </a:lnTo>
                <a:lnTo>
                  <a:pt x="5339118" y="1924481"/>
                </a:lnTo>
                <a:lnTo>
                  <a:pt x="5362727" y="1937118"/>
                </a:lnTo>
                <a:lnTo>
                  <a:pt x="5362727" y="3185515"/>
                </a:lnTo>
                <a:lnTo>
                  <a:pt x="5339118" y="3198152"/>
                </a:lnTo>
                <a:lnTo>
                  <a:pt x="5320474" y="3216910"/>
                </a:lnTo>
                <a:lnTo>
                  <a:pt x="5308231" y="3240570"/>
                </a:lnTo>
                <a:lnTo>
                  <a:pt x="5303825" y="3267887"/>
                </a:lnTo>
                <a:lnTo>
                  <a:pt x="5310771" y="3302266"/>
                </a:lnTo>
                <a:lnTo>
                  <a:pt x="5329720" y="3330333"/>
                </a:lnTo>
                <a:lnTo>
                  <a:pt x="5357812" y="3349269"/>
                </a:lnTo>
                <a:lnTo>
                  <a:pt x="5392217" y="3356203"/>
                </a:lnTo>
                <a:lnTo>
                  <a:pt x="5426634" y="3349269"/>
                </a:lnTo>
                <a:lnTo>
                  <a:pt x="5454726" y="3330333"/>
                </a:lnTo>
                <a:lnTo>
                  <a:pt x="5473674" y="3302266"/>
                </a:lnTo>
                <a:lnTo>
                  <a:pt x="5480621" y="3267887"/>
                </a:lnTo>
                <a:lnTo>
                  <a:pt x="5476214" y="3240557"/>
                </a:lnTo>
                <a:lnTo>
                  <a:pt x="5463959" y="3216897"/>
                </a:lnTo>
                <a:lnTo>
                  <a:pt x="5445303" y="3198126"/>
                </a:lnTo>
                <a:lnTo>
                  <a:pt x="5421668" y="3185503"/>
                </a:lnTo>
                <a:lnTo>
                  <a:pt x="5421668" y="1937131"/>
                </a:lnTo>
                <a:lnTo>
                  <a:pt x="5445303" y="1924507"/>
                </a:lnTo>
                <a:lnTo>
                  <a:pt x="5463959" y="1905736"/>
                </a:lnTo>
                <a:lnTo>
                  <a:pt x="5476214" y="1882076"/>
                </a:lnTo>
                <a:lnTo>
                  <a:pt x="5480621" y="1854746"/>
                </a:lnTo>
                <a:close/>
              </a:path>
              <a:path w="7195184" h="5476240">
                <a:moveTo>
                  <a:pt x="5834202" y="5387594"/>
                </a:moveTo>
                <a:lnTo>
                  <a:pt x="5827255" y="5353215"/>
                </a:lnTo>
                <a:lnTo>
                  <a:pt x="5808319" y="5325135"/>
                </a:lnTo>
                <a:lnTo>
                  <a:pt x="5780214" y="5306212"/>
                </a:lnTo>
                <a:lnTo>
                  <a:pt x="5745810" y="5299265"/>
                </a:lnTo>
                <a:lnTo>
                  <a:pt x="5718467" y="5303672"/>
                </a:lnTo>
                <a:lnTo>
                  <a:pt x="5694781" y="5315902"/>
                </a:lnTo>
                <a:lnTo>
                  <a:pt x="5676011" y="5334546"/>
                </a:lnTo>
                <a:lnTo>
                  <a:pt x="5663362" y="5358130"/>
                </a:lnTo>
                <a:lnTo>
                  <a:pt x="5121084" y="5358130"/>
                </a:lnTo>
                <a:lnTo>
                  <a:pt x="5108435" y="5334546"/>
                </a:lnTo>
                <a:lnTo>
                  <a:pt x="5089664" y="5315902"/>
                </a:lnTo>
                <a:lnTo>
                  <a:pt x="5065979" y="5303672"/>
                </a:lnTo>
                <a:lnTo>
                  <a:pt x="5038636" y="5299265"/>
                </a:lnTo>
                <a:lnTo>
                  <a:pt x="5004232" y="5306212"/>
                </a:lnTo>
                <a:lnTo>
                  <a:pt x="4976126" y="5325135"/>
                </a:lnTo>
                <a:lnTo>
                  <a:pt x="4957178" y="5353215"/>
                </a:lnTo>
                <a:lnTo>
                  <a:pt x="4950231" y="5387594"/>
                </a:lnTo>
                <a:lnTo>
                  <a:pt x="4957178" y="5421973"/>
                </a:lnTo>
                <a:lnTo>
                  <a:pt x="4976126" y="5450040"/>
                </a:lnTo>
                <a:lnTo>
                  <a:pt x="5004232" y="5468975"/>
                </a:lnTo>
                <a:lnTo>
                  <a:pt x="5038636" y="5475910"/>
                </a:lnTo>
                <a:lnTo>
                  <a:pt x="5065992" y="5471515"/>
                </a:lnTo>
                <a:lnTo>
                  <a:pt x="5089664" y="5459273"/>
                </a:lnTo>
                <a:lnTo>
                  <a:pt x="5108435" y="5440629"/>
                </a:lnTo>
                <a:lnTo>
                  <a:pt x="5121084" y="5417020"/>
                </a:lnTo>
                <a:lnTo>
                  <a:pt x="5663362" y="5417020"/>
                </a:lnTo>
                <a:lnTo>
                  <a:pt x="5676011" y="5440629"/>
                </a:lnTo>
                <a:lnTo>
                  <a:pt x="5694781" y="5459273"/>
                </a:lnTo>
                <a:lnTo>
                  <a:pt x="5718454" y="5471515"/>
                </a:lnTo>
                <a:lnTo>
                  <a:pt x="5745810" y="5475910"/>
                </a:lnTo>
                <a:lnTo>
                  <a:pt x="5780214" y="5468975"/>
                </a:lnTo>
                <a:lnTo>
                  <a:pt x="5808319" y="5450040"/>
                </a:lnTo>
                <a:lnTo>
                  <a:pt x="5827255" y="5421973"/>
                </a:lnTo>
                <a:lnTo>
                  <a:pt x="5834202" y="5387594"/>
                </a:lnTo>
                <a:close/>
              </a:path>
              <a:path w="7195184" h="5476240">
                <a:moveTo>
                  <a:pt x="6128893" y="1842554"/>
                </a:moveTo>
                <a:lnTo>
                  <a:pt x="5758002" y="1472044"/>
                </a:lnTo>
                <a:lnTo>
                  <a:pt x="5380012" y="1472044"/>
                </a:lnTo>
                <a:lnTo>
                  <a:pt x="4655566" y="2195868"/>
                </a:lnTo>
                <a:lnTo>
                  <a:pt x="4655566" y="2478938"/>
                </a:lnTo>
                <a:lnTo>
                  <a:pt x="4631956" y="2491575"/>
                </a:lnTo>
                <a:lnTo>
                  <a:pt x="4613300" y="2510332"/>
                </a:lnTo>
                <a:lnTo>
                  <a:pt x="4601057" y="2533993"/>
                </a:lnTo>
                <a:lnTo>
                  <a:pt x="4596650" y="2561310"/>
                </a:lnTo>
                <a:lnTo>
                  <a:pt x="4603597" y="2595689"/>
                </a:lnTo>
                <a:lnTo>
                  <a:pt x="4622546" y="2623769"/>
                </a:lnTo>
                <a:lnTo>
                  <a:pt x="4650638" y="2642692"/>
                </a:lnTo>
                <a:lnTo>
                  <a:pt x="4685055" y="2649639"/>
                </a:lnTo>
                <a:lnTo>
                  <a:pt x="4719459" y="2642692"/>
                </a:lnTo>
                <a:lnTo>
                  <a:pt x="4747552" y="2623769"/>
                </a:lnTo>
                <a:lnTo>
                  <a:pt x="4766488" y="2595689"/>
                </a:lnTo>
                <a:lnTo>
                  <a:pt x="4773434" y="2561310"/>
                </a:lnTo>
                <a:lnTo>
                  <a:pt x="4769040" y="2533993"/>
                </a:lnTo>
                <a:lnTo>
                  <a:pt x="4756785" y="2510332"/>
                </a:lnTo>
                <a:lnTo>
                  <a:pt x="4738128" y="2491575"/>
                </a:lnTo>
                <a:lnTo>
                  <a:pt x="4714506" y="2478938"/>
                </a:lnTo>
                <a:lnTo>
                  <a:pt x="4714506" y="2220226"/>
                </a:lnTo>
                <a:lnTo>
                  <a:pt x="5404383" y="1530934"/>
                </a:lnTo>
                <a:lnTo>
                  <a:pt x="5733631" y="1530934"/>
                </a:lnTo>
                <a:lnTo>
                  <a:pt x="6069965" y="1866912"/>
                </a:lnTo>
                <a:lnTo>
                  <a:pt x="6069965" y="2902420"/>
                </a:lnTo>
                <a:lnTo>
                  <a:pt x="5026469" y="3945026"/>
                </a:lnTo>
                <a:lnTo>
                  <a:pt x="4697222" y="3945026"/>
                </a:lnTo>
                <a:lnTo>
                  <a:pt x="3990060" y="3238474"/>
                </a:lnTo>
                <a:lnTo>
                  <a:pt x="2999562" y="3238474"/>
                </a:lnTo>
                <a:lnTo>
                  <a:pt x="2986913" y="3214852"/>
                </a:lnTo>
                <a:lnTo>
                  <a:pt x="2968142" y="3196209"/>
                </a:lnTo>
                <a:lnTo>
                  <a:pt x="2944457" y="3183966"/>
                </a:lnTo>
                <a:lnTo>
                  <a:pt x="2917113" y="3179559"/>
                </a:lnTo>
                <a:lnTo>
                  <a:pt x="2882696" y="3186506"/>
                </a:lnTo>
                <a:lnTo>
                  <a:pt x="2854604" y="3205429"/>
                </a:lnTo>
                <a:lnTo>
                  <a:pt x="2835656" y="3233509"/>
                </a:lnTo>
                <a:lnTo>
                  <a:pt x="2828709" y="3267887"/>
                </a:lnTo>
                <a:lnTo>
                  <a:pt x="2835656" y="3302266"/>
                </a:lnTo>
                <a:lnTo>
                  <a:pt x="2854604" y="3330333"/>
                </a:lnTo>
                <a:lnTo>
                  <a:pt x="2882696" y="3349269"/>
                </a:lnTo>
                <a:lnTo>
                  <a:pt x="2917113" y="3356203"/>
                </a:lnTo>
                <a:lnTo>
                  <a:pt x="2944457" y="3351809"/>
                </a:lnTo>
                <a:lnTo>
                  <a:pt x="2968129" y="3339579"/>
                </a:lnTo>
                <a:lnTo>
                  <a:pt x="2986900" y="3320948"/>
                </a:lnTo>
                <a:lnTo>
                  <a:pt x="2999549" y="3297351"/>
                </a:lnTo>
                <a:lnTo>
                  <a:pt x="3965689" y="3297351"/>
                </a:lnTo>
                <a:lnTo>
                  <a:pt x="4672850" y="4003916"/>
                </a:lnTo>
                <a:lnTo>
                  <a:pt x="5050841" y="4003916"/>
                </a:lnTo>
                <a:lnTo>
                  <a:pt x="6128893" y="2926778"/>
                </a:lnTo>
                <a:lnTo>
                  <a:pt x="6128893" y="1842554"/>
                </a:lnTo>
                <a:close/>
              </a:path>
              <a:path w="7195184" h="5476240">
                <a:moveTo>
                  <a:pt x="6482448" y="1842554"/>
                </a:moveTo>
                <a:lnTo>
                  <a:pt x="5758002" y="1118730"/>
                </a:lnTo>
                <a:lnTo>
                  <a:pt x="5380012" y="1118730"/>
                </a:lnTo>
                <a:lnTo>
                  <a:pt x="3661930" y="2835402"/>
                </a:lnTo>
                <a:lnTo>
                  <a:pt x="3643896" y="2828785"/>
                </a:lnTo>
                <a:lnTo>
                  <a:pt x="3589871" y="2833217"/>
                </a:lnTo>
                <a:lnTo>
                  <a:pt x="3542830" y="2880220"/>
                </a:lnTo>
                <a:lnTo>
                  <a:pt x="3535883" y="2914599"/>
                </a:lnTo>
                <a:lnTo>
                  <a:pt x="3542830" y="2948978"/>
                </a:lnTo>
                <a:lnTo>
                  <a:pt x="3561778" y="2977057"/>
                </a:lnTo>
                <a:lnTo>
                  <a:pt x="3589871" y="2995980"/>
                </a:lnTo>
                <a:lnTo>
                  <a:pt x="3624288" y="3002927"/>
                </a:lnTo>
                <a:lnTo>
                  <a:pt x="3658692" y="2995980"/>
                </a:lnTo>
                <a:lnTo>
                  <a:pt x="3686784" y="2977057"/>
                </a:lnTo>
                <a:lnTo>
                  <a:pt x="3705733" y="2948978"/>
                </a:lnTo>
                <a:lnTo>
                  <a:pt x="3712680" y="2914599"/>
                </a:lnTo>
                <a:lnTo>
                  <a:pt x="3710165" y="2894990"/>
                </a:lnTo>
                <a:lnTo>
                  <a:pt x="3703523" y="2876956"/>
                </a:lnTo>
                <a:lnTo>
                  <a:pt x="5404383" y="1177620"/>
                </a:lnTo>
                <a:lnTo>
                  <a:pt x="5733631" y="1177620"/>
                </a:lnTo>
                <a:lnTo>
                  <a:pt x="6423507" y="1866912"/>
                </a:lnTo>
                <a:lnTo>
                  <a:pt x="6423507" y="2902420"/>
                </a:lnTo>
                <a:lnTo>
                  <a:pt x="5026469" y="4298264"/>
                </a:lnTo>
                <a:lnTo>
                  <a:pt x="3706723" y="4298264"/>
                </a:lnTo>
                <a:lnTo>
                  <a:pt x="3694074" y="4274680"/>
                </a:lnTo>
                <a:lnTo>
                  <a:pt x="3675291" y="4256049"/>
                </a:lnTo>
                <a:lnTo>
                  <a:pt x="3651618" y="4243819"/>
                </a:lnTo>
                <a:lnTo>
                  <a:pt x="3624288" y="4239412"/>
                </a:lnTo>
                <a:lnTo>
                  <a:pt x="3589871" y="4246359"/>
                </a:lnTo>
                <a:lnTo>
                  <a:pt x="3561778" y="4265282"/>
                </a:lnTo>
                <a:lnTo>
                  <a:pt x="3542830" y="4293362"/>
                </a:lnTo>
                <a:lnTo>
                  <a:pt x="3535883" y="4327741"/>
                </a:lnTo>
                <a:lnTo>
                  <a:pt x="3542830" y="4362120"/>
                </a:lnTo>
                <a:lnTo>
                  <a:pt x="3561778" y="4390187"/>
                </a:lnTo>
                <a:lnTo>
                  <a:pt x="3589871" y="4409122"/>
                </a:lnTo>
                <a:lnTo>
                  <a:pt x="3624288" y="4416056"/>
                </a:lnTo>
                <a:lnTo>
                  <a:pt x="3651631" y="4411662"/>
                </a:lnTo>
                <a:lnTo>
                  <a:pt x="3675316" y="4399407"/>
                </a:lnTo>
                <a:lnTo>
                  <a:pt x="3694099" y="4380763"/>
                </a:lnTo>
                <a:lnTo>
                  <a:pt x="3706736" y="4357154"/>
                </a:lnTo>
                <a:lnTo>
                  <a:pt x="5050841" y="4357154"/>
                </a:lnTo>
                <a:lnTo>
                  <a:pt x="6482448" y="2926778"/>
                </a:lnTo>
                <a:lnTo>
                  <a:pt x="6482448" y="1842554"/>
                </a:lnTo>
                <a:close/>
              </a:path>
              <a:path w="7195184" h="5476240">
                <a:moveTo>
                  <a:pt x="6541376" y="794893"/>
                </a:moveTo>
                <a:lnTo>
                  <a:pt x="6534429" y="760514"/>
                </a:lnTo>
                <a:lnTo>
                  <a:pt x="6515494" y="732447"/>
                </a:lnTo>
                <a:lnTo>
                  <a:pt x="6487401" y="713511"/>
                </a:lnTo>
                <a:lnTo>
                  <a:pt x="6452997" y="706577"/>
                </a:lnTo>
                <a:lnTo>
                  <a:pt x="6433375" y="709079"/>
                </a:lnTo>
                <a:lnTo>
                  <a:pt x="6415329" y="715695"/>
                </a:lnTo>
                <a:lnTo>
                  <a:pt x="5825071" y="125958"/>
                </a:lnTo>
                <a:lnTo>
                  <a:pt x="5831700" y="107924"/>
                </a:lnTo>
                <a:lnTo>
                  <a:pt x="5834202" y="88328"/>
                </a:lnTo>
                <a:lnTo>
                  <a:pt x="5827255" y="53949"/>
                </a:lnTo>
                <a:lnTo>
                  <a:pt x="5808319" y="25869"/>
                </a:lnTo>
                <a:lnTo>
                  <a:pt x="5780214" y="6946"/>
                </a:lnTo>
                <a:lnTo>
                  <a:pt x="5745810" y="0"/>
                </a:lnTo>
                <a:lnTo>
                  <a:pt x="5711406" y="6946"/>
                </a:lnTo>
                <a:lnTo>
                  <a:pt x="5683301" y="25869"/>
                </a:lnTo>
                <a:lnTo>
                  <a:pt x="5664352" y="53949"/>
                </a:lnTo>
                <a:lnTo>
                  <a:pt x="5657405" y="88328"/>
                </a:lnTo>
                <a:lnTo>
                  <a:pt x="5664352" y="122707"/>
                </a:lnTo>
                <a:lnTo>
                  <a:pt x="5683301" y="150774"/>
                </a:lnTo>
                <a:lnTo>
                  <a:pt x="5711406" y="169710"/>
                </a:lnTo>
                <a:lnTo>
                  <a:pt x="5745810" y="176644"/>
                </a:lnTo>
                <a:lnTo>
                  <a:pt x="5765431" y="174142"/>
                </a:lnTo>
                <a:lnTo>
                  <a:pt x="5783491" y="167500"/>
                </a:lnTo>
                <a:lnTo>
                  <a:pt x="6373749" y="757250"/>
                </a:lnTo>
                <a:lnTo>
                  <a:pt x="6367107" y="775284"/>
                </a:lnTo>
                <a:lnTo>
                  <a:pt x="6364592" y="794893"/>
                </a:lnTo>
                <a:lnTo>
                  <a:pt x="6371539" y="829271"/>
                </a:lnTo>
                <a:lnTo>
                  <a:pt x="6390487" y="857351"/>
                </a:lnTo>
                <a:lnTo>
                  <a:pt x="6418580" y="876274"/>
                </a:lnTo>
                <a:lnTo>
                  <a:pt x="6452997" y="883221"/>
                </a:lnTo>
                <a:lnTo>
                  <a:pt x="6487401" y="876274"/>
                </a:lnTo>
                <a:lnTo>
                  <a:pt x="6515494" y="857351"/>
                </a:lnTo>
                <a:lnTo>
                  <a:pt x="6534429" y="829271"/>
                </a:lnTo>
                <a:lnTo>
                  <a:pt x="6541376" y="794893"/>
                </a:lnTo>
                <a:close/>
              </a:path>
              <a:path w="7195184" h="5476240">
                <a:moveTo>
                  <a:pt x="6894982" y="5387594"/>
                </a:moveTo>
                <a:lnTo>
                  <a:pt x="6888035" y="5353215"/>
                </a:lnTo>
                <a:lnTo>
                  <a:pt x="6869087" y="5325135"/>
                </a:lnTo>
                <a:lnTo>
                  <a:pt x="6840982" y="5306212"/>
                </a:lnTo>
                <a:lnTo>
                  <a:pt x="6806578" y="5299265"/>
                </a:lnTo>
                <a:lnTo>
                  <a:pt x="6779222" y="5303672"/>
                </a:lnTo>
                <a:lnTo>
                  <a:pt x="6755549" y="5315902"/>
                </a:lnTo>
                <a:lnTo>
                  <a:pt x="6736778" y="5334546"/>
                </a:lnTo>
                <a:lnTo>
                  <a:pt x="6724129" y="5358130"/>
                </a:lnTo>
                <a:lnTo>
                  <a:pt x="6111608" y="5358130"/>
                </a:lnTo>
                <a:lnTo>
                  <a:pt x="5825083" y="5071910"/>
                </a:lnTo>
                <a:lnTo>
                  <a:pt x="5831700" y="5053889"/>
                </a:lnTo>
                <a:lnTo>
                  <a:pt x="5834202" y="5034305"/>
                </a:lnTo>
                <a:lnTo>
                  <a:pt x="5827255" y="4999926"/>
                </a:lnTo>
                <a:lnTo>
                  <a:pt x="5808319" y="4971859"/>
                </a:lnTo>
                <a:lnTo>
                  <a:pt x="5780214" y="4952924"/>
                </a:lnTo>
                <a:lnTo>
                  <a:pt x="5745810" y="4945989"/>
                </a:lnTo>
                <a:lnTo>
                  <a:pt x="5711406" y="4952924"/>
                </a:lnTo>
                <a:lnTo>
                  <a:pt x="5683301" y="4971859"/>
                </a:lnTo>
                <a:lnTo>
                  <a:pt x="5664352" y="4999926"/>
                </a:lnTo>
                <a:lnTo>
                  <a:pt x="5657405" y="5034305"/>
                </a:lnTo>
                <a:lnTo>
                  <a:pt x="5664352" y="5068684"/>
                </a:lnTo>
                <a:lnTo>
                  <a:pt x="5683301" y="5096764"/>
                </a:lnTo>
                <a:lnTo>
                  <a:pt x="5711406" y="5115687"/>
                </a:lnTo>
                <a:lnTo>
                  <a:pt x="5745810" y="5122634"/>
                </a:lnTo>
                <a:lnTo>
                  <a:pt x="5765406" y="5120132"/>
                </a:lnTo>
                <a:lnTo>
                  <a:pt x="5783427" y="5113528"/>
                </a:lnTo>
                <a:lnTo>
                  <a:pt x="6087237" y="5417020"/>
                </a:lnTo>
                <a:lnTo>
                  <a:pt x="6724129" y="5417020"/>
                </a:lnTo>
                <a:lnTo>
                  <a:pt x="6736766" y="5440629"/>
                </a:lnTo>
                <a:lnTo>
                  <a:pt x="6755549" y="5459273"/>
                </a:lnTo>
                <a:lnTo>
                  <a:pt x="6779222" y="5471515"/>
                </a:lnTo>
                <a:lnTo>
                  <a:pt x="6806578" y="5475910"/>
                </a:lnTo>
                <a:lnTo>
                  <a:pt x="6840982" y="5468975"/>
                </a:lnTo>
                <a:lnTo>
                  <a:pt x="6869087" y="5450040"/>
                </a:lnTo>
                <a:lnTo>
                  <a:pt x="6888035" y="5421973"/>
                </a:lnTo>
                <a:lnTo>
                  <a:pt x="6894982" y="5387594"/>
                </a:lnTo>
                <a:close/>
              </a:path>
              <a:path w="7195184" h="5476240">
                <a:moveTo>
                  <a:pt x="6894982" y="4681017"/>
                </a:moveTo>
                <a:lnTo>
                  <a:pt x="6888035" y="4646650"/>
                </a:lnTo>
                <a:lnTo>
                  <a:pt x="6869087" y="4618571"/>
                </a:lnTo>
                <a:lnTo>
                  <a:pt x="6840982" y="4599648"/>
                </a:lnTo>
                <a:lnTo>
                  <a:pt x="6806578" y="4592701"/>
                </a:lnTo>
                <a:lnTo>
                  <a:pt x="6779222" y="4597108"/>
                </a:lnTo>
                <a:lnTo>
                  <a:pt x="6755549" y="4609338"/>
                </a:lnTo>
                <a:lnTo>
                  <a:pt x="6736766" y="4627981"/>
                </a:lnTo>
                <a:lnTo>
                  <a:pt x="6724129" y="4651578"/>
                </a:lnTo>
                <a:lnTo>
                  <a:pt x="5380012" y="4651578"/>
                </a:lnTo>
                <a:lnTo>
                  <a:pt x="4672850" y="5358130"/>
                </a:lnTo>
                <a:lnTo>
                  <a:pt x="170840" y="5358130"/>
                </a:lnTo>
                <a:lnTo>
                  <a:pt x="158203" y="5334546"/>
                </a:lnTo>
                <a:lnTo>
                  <a:pt x="139420" y="5315902"/>
                </a:lnTo>
                <a:lnTo>
                  <a:pt x="115747" y="5303672"/>
                </a:lnTo>
                <a:lnTo>
                  <a:pt x="88404" y="5299265"/>
                </a:lnTo>
                <a:lnTo>
                  <a:pt x="53987" y="5306212"/>
                </a:lnTo>
                <a:lnTo>
                  <a:pt x="25895" y="5325135"/>
                </a:lnTo>
                <a:lnTo>
                  <a:pt x="6946" y="5353215"/>
                </a:lnTo>
                <a:lnTo>
                  <a:pt x="0" y="5387594"/>
                </a:lnTo>
                <a:lnTo>
                  <a:pt x="6946" y="5421973"/>
                </a:lnTo>
                <a:lnTo>
                  <a:pt x="25895" y="5450040"/>
                </a:lnTo>
                <a:lnTo>
                  <a:pt x="53987" y="5468975"/>
                </a:lnTo>
                <a:lnTo>
                  <a:pt x="88404" y="5475910"/>
                </a:lnTo>
                <a:lnTo>
                  <a:pt x="115747" y="5471515"/>
                </a:lnTo>
                <a:lnTo>
                  <a:pt x="139433" y="5459273"/>
                </a:lnTo>
                <a:lnTo>
                  <a:pt x="158203" y="5440629"/>
                </a:lnTo>
                <a:lnTo>
                  <a:pt x="170853" y="5417020"/>
                </a:lnTo>
                <a:lnTo>
                  <a:pt x="4697222" y="5417020"/>
                </a:lnTo>
                <a:lnTo>
                  <a:pt x="5404383" y="4710468"/>
                </a:lnTo>
                <a:lnTo>
                  <a:pt x="6724129" y="4710468"/>
                </a:lnTo>
                <a:lnTo>
                  <a:pt x="6736766" y="4734064"/>
                </a:lnTo>
                <a:lnTo>
                  <a:pt x="6755549" y="4752708"/>
                </a:lnTo>
                <a:lnTo>
                  <a:pt x="6779222" y="4764951"/>
                </a:lnTo>
                <a:lnTo>
                  <a:pt x="6806578" y="4769345"/>
                </a:lnTo>
                <a:lnTo>
                  <a:pt x="6840982" y="4762411"/>
                </a:lnTo>
                <a:lnTo>
                  <a:pt x="6869087" y="4743475"/>
                </a:lnTo>
                <a:lnTo>
                  <a:pt x="6888035" y="4715395"/>
                </a:lnTo>
                <a:lnTo>
                  <a:pt x="6894982" y="4681017"/>
                </a:lnTo>
                <a:close/>
              </a:path>
              <a:path w="7195184" h="5476240">
                <a:moveTo>
                  <a:pt x="7194804" y="2485110"/>
                </a:moveTo>
                <a:lnTo>
                  <a:pt x="5026469" y="4651578"/>
                </a:lnTo>
                <a:lnTo>
                  <a:pt x="2999562" y="4651578"/>
                </a:lnTo>
                <a:lnTo>
                  <a:pt x="2986913" y="4627981"/>
                </a:lnTo>
                <a:lnTo>
                  <a:pt x="2968142" y="4609338"/>
                </a:lnTo>
                <a:lnTo>
                  <a:pt x="2944457" y="4597108"/>
                </a:lnTo>
                <a:lnTo>
                  <a:pt x="2917113" y="4592701"/>
                </a:lnTo>
                <a:lnTo>
                  <a:pt x="2882696" y="4599648"/>
                </a:lnTo>
                <a:lnTo>
                  <a:pt x="2854604" y="4618571"/>
                </a:lnTo>
                <a:lnTo>
                  <a:pt x="2835656" y="4646650"/>
                </a:lnTo>
                <a:lnTo>
                  <a:pt x="2828709" y="4681017"/>
                </a:lnTo>
                <a:lnTo>
                  <a:pt x="2835656" y="4715395"/>
                </a:lnTo>
                <a:lnTo>
                  <a:pt x="2854604" y="4743475"/>
                </a:lnTo>
                <a:lnTo>
                  <a:pt x="2882696" y="4762411"/>
                </a:lnTo>
                <a:lnTo>
                  <a:pt x="2917113" y="4769345"/>
                </a:lnTo>
                <a:lnTo>
                  <a:pt x="2944457" y="4764951"/>
                </a:lnTo>
                <a:lnTo>
                  <a:pt x="2968142" y="4752708"/>
                </a:lnTo>
                <a:lnTo>
                  <a:pt x="2986913" y="4734064"/>
                </a:lnTo>
                <a:lnTo>
                  <a:pt x="2999562" y="4710468"/>
                </a:lnTo>
                <a:lnTo>
                  <a:pt x="5050841" y="4710468"/>
                </a:lnTo>
                <a:lnTo>
                  <a:pt x="5109769" y="4651578"/>
                </a:lnTo>
                <a:lnTo>
                  <a:pt x="7194804" y="2568283"/>
                </a:lnTo>
                <a:lnTo>
                  <a:pt x="7194804" y="2485110"/>
                </a:lnTo>
                <a:close/>
              </a:path>
              <a:path w="7195184" h="5476240">
                <a:moveTo>
                  <a:pt x="7194804" y="2126805"/>
                </a:moveTo>
                <a:lnTo>
                  <a:pt x="7194575" y="2126653"/>
                </a:lnTo>
                <a:lnTo>
                  <a:pt x="7160158" y="2119706"/>
                </a:lnTo>
                <a:lnTo>
                  <a:pt x="7150151" y="2120366"/>
                </a:lnTo>
                <a:lnTo>
                  <a:pt x="7140537" y="2122220"/>
                </a:lnTo>
                <a:lnTo>
                  <a:pt x="7131317" y="2125103"/>
                </a:lnTo>
                <a:lnTo>
                  <a:pt x="7122477" y="2128863"/>
                </a:lnTo>
                <a:lnTo>
                  <a:pt x="6482448" y="1489316"/>
                </a:lnTo>
                <a:lnTo>
                  <a:pt x="6482448" y="1136002"/>
                </a:lnTo>
                <a:lnTo>
                  <a:pt x="5513070" y="167513"/>
                </a:lnTo>
                <a:lnTo>
                  <a:pt x="5471477" y="125971"/>
                </a:lnTo>
                <a:lnTo>
                  <a:pt x="5475224" y="117144"/>
                </a:lnTo>
                <a:lnTo>
                  <a:pt x="5478119" y="107937"/>
                </a:lnTo>
                <a:lnTo>
                  <a:pt x="5479961" y="98336"/>
                </a:lnTo>
                <a:lnTo>
                  <a:pt x="5480621" y="88328"/>
                </a:lnTo>
                <a:lnTo>
                  <a:pt x="5473674" y="53949"/>
                </a:lnTo>
                <a:lnTo>
                  <a:pt x="5454726" y="25869"/>
                </a:lnTo>
                <a:lnTo>
                  <a:pt x="5426634" y="6946"/>
                </a:lnTo>
                <a:lnTo>
                  <a:pt x="5392217" y="0"/>
                </a:lnTo>
                <a:lnTo>
                  <a:pt x="5357812" y="6946"/>
                </a:lnTo>
                <a:lnTo>
                  <a:pt x="5329720" y="25869"/>
                </a:lnTo>
                <a:lnTo>
                  <a:pt x="5310771" y="53949"/>
                </a:lnTo>
                <a:lnTo>
                  <a:pt x="5303825" y="88328"/>
                </a:lnTo>
                <a:lnTo>
                  <a:pt x="5310771" y="122707"/>
                </a:lnTo>
                <a:lnTo>
                  <a:pt x="5329720" y="150774"/>
                </a:lnTo>
                <a:lnTo>
                  <a:pt x="5357812" y="169710"/>
                </a:lnTo>
                <a:lnTo>
                  <a:pt x="5392217" y="176644"/>
                </a:lnTo>
                <a:lnTo>
                  <a:pt x="5402224" y="175996"/>
                </a:lnTo>
                <a:lnTo>
                  <a:pt x="5411838" y="174142"/>
                </a:lnTo>
                <a:lnTo>
                  <a:pt x="5421046" y="171259"/>
                </a:lnTo>
                <a:lnTo>
                  <a:pt x="5429872" y="167513"/>
                </a:lnTo>
                <a:lnTo>
                  <a:pt x="6423507" y="1160360"/>
                </a:lnTo>
                <a:lnTo>
                  <a:pt x="6423507" y="1513662"/>
                </a:lnTo>
                <a:lnTo>
                  <a:pt x="7080885" y="2170430"/>
                </a:lnTo>
                <a:lnTo>
                  <a:pt x="7077151" y="2179243"/>
                </a:lnTo>
                <a:lnTo>
                  <a:pt x="7074268" y="2188438"/>
                </a:lnTo>
                <a:lnTo>
                  <a:pt x="7072427" y="2198039"/>
                </a:lnTo>
                <a:lnTo>
                  <a:pt x="7071766" y="2208034"/>
                </a:lnTo>
                <a:lnTo>
                  <a:pt x="7078713" y="2242413"/>
                </a:lnTo>
                <a:lnTo>
                  <a:pt x="7097662" y="2270480"/>
                </a:lnTo>
                <a:lnTo>
                  <a:pt x="7125754" y="2289416"/>
                </a:lnTo>
                <a:lnTo>
                  <a:pt x="7160158" y="2296350"/>
                </a:lnTo>
                <a:lnTo>
                  <a:pt x="7194575" y="2289416"/>
                </a:lnTo>
                <a:lnTo>
                  <a:pt x="7194804" y="2289264"/>
                </a:lnTo>
                <a:lnTo>
                  <a:pt x="7194804" y="2128863"/>
                </a:lnTo>
                <a:lnTo>
                  <a:pt x="7194804" y="2126805"/>
                </a:lnTo>
                <a:close/>
              </a:path>
              <a:path w="7195184" h="5476240">
                <a:moveTo>
                  <a:pt x="7194804" y="1775142"/>
                </a:moveTo>
                <a:lnTo>
                  <a:pt x="7189622" y="1772373"/>
                </a:lnTo>
                <a:lnTo>
                  <a:pt x="7189610" y="1136002"/>
                </a:lnTo>
                <a:lnTo>
                  <a:pt x="6836054" y="782688"/>
                </a:lnTo>
                <a:lnTo>
                  <a:pt x="6836054" y="170700"/>
                </a:lnTo>
                <a:lnTo>
                  <a:pt x="6859664" y="158064"/>
                </a:lnTo>
                <a:lnTo>
                  <a:pt x="6878320" y="139306"/>
                </a:lnTo>
                <a:lnTo>
                  <a:pt x="6890575" y="115658"/>
                </a:lnTo>
                <a:lnTo>
                  <a:pt x="6894982" y="88328"/>
                </a:lnTo>
                <a:lnTo>
                  <a:pt x="6888035" y="53949"/>
                </a:lnTo>
                <a:lnTo>
                  <a:pt x="6869087" y="25869"/>
                </a:lnTo>
                <a:lnTo>
                  <a:pt x="6840982" y="6946"/>
                </a:lnTo>
                <a:lnTo>
                  <a:pt x="6806578" y="0"/>
                </a:lnTo>
                <a:lnTo>
                  <a:pt x="6772173" y="6946"/>
                </a:lnTo>
                <a:lnTo>
                  <a:pt x="6744068" y="25869"/>
                </a:lnTo>
                <a:lnTo>
                  <a:pt x="6725120" y="53949"/>
                </a:lnTo>
                <a:lnTo>
                  <a:pt x="6718173" y="88328"/>
                </a:lnTo>
                <a:lnTo>
                  <a:pt x="6722580" y="115646"/>
                </a:lnTo>
                <a:lnTo>
                  <a:pt x="6734835" y="139306"/>
                </a:lnTo>
                <a:lnTo>
                  <a:pt x="6753492" y="158064"/>
                </a:lnTo>
                <a:lnTo>
                  <a:pt x="6777114" y="170700"/>
                </a:lnTo>
                <a:lnTo>
                  <a:pt x="6777126" y="807046"/>
                </a:lnTo>
                <a:lnTo>
                  <a:pt x="7130669" y="1160360"/>
                </a:lnTo>
                <a:lnTo>
                  <a:pt x="7130669" y="1772373"/>
                </a:lnTo>
                <a:lnTo>
                  <a:pt x="7107060" y="1785010"/>
                </a:lnTo>
                <a:lnTo>
                  <a:pt x="7088416" y="1803768"/>
                </a:lnTo>
                <a:lnTo>
                  <a:pt x="7076173" y="1827428"/>
                </a:lnTo>
                <a:lnTo>
                  <a:pt x="7071766" y="1854746"/>
                </a:lnTo>
                <a:lnTo>
                  <a:pt x="7078713" y="1889125"/>
                </a:lnTo>
                <a:lnTo>
                  <a:pt x="7097662" y="1917204"/>
                </a:lnTo>
                <a:lnTo>
                  <a:pt x="7125754" y="1936127"/>
                </a:lnTo>
                <a:lnTo>
                  <a:pt x="7160158" y="1943074"/>
                </a:lnTo>
                <a:lnTo>
                  <a:pt x="7194575" y="1936127"/>
                </a:lnTo>
                <a:lnTo>
                  <a:pt x="7194804" y="1935975"/>
                </a:lnTo>
                <a:lnTo>
                  <a:pt x="7194804" y="1775142"/>
                </a:lnTo>
                <a:close/>
              </a:path>
              <a:path w="7195184" h="5476240">
                <a:moveTo>
                  <a:pt x="7194804" y="7099"/>
                </a:moveTo>
                <a:lnTo>
                  <a:pt x="7194575" y="6946"/>
                </a:lnTo>
                <a:lnTo>
                  <a:pt x="7160158" y="0"/>
                </a:lnTo>
                <a:lnTo>
                  <a:pt x="7125754" y="6946"/>
                </a:lnTo>
                <a:lnTo>
                  <a:pt x="7097662" y="25869"/>
                </a:lnTo>
                <a:lnTo>
                  <a:pt x="7078713" y="53949"/>
                </a:lnTo>
                <a:lnTo>
                  <a:pt x="7071766" y="88328"/>
                </a:lnTo>
                <a:lnTo>
                  <a:pt x="7078713" y="122707"/>
                </a:lnTo>
                <a:lnTo>
                  <a:pt x="7097662" y="150774"/>
                </a:lnTo>
                <a:lnTo>
                  <a:pt x="7125754" y="169710"/>
                </a:lnTo>
                <a:lnTo>
                  <a:pt x="7160158" y="176644"/>
                </a:lnTo>
                <a:lnTo>
                  <a:pt x="7170166" y="175996"/>
                </a:lnTo>
                <a:lnTo>
                  <a:pt x="7179780" y="174142"/>
                </a:lnTo>
                <a:lnTo>
                  <a:pt x="7188987" y="171259"/>
                </a:lnTo>
                <a:lnTo>
                  <a:pt x="7194804" y="168795"/>
                </a:lnTo>
                <a:lnTo>
                  <a:pt x="7194804" y="7099"/>
                </a:lnTo>
                <a:close/>
              </a:path>
            </a:pathLst>
          </a:custGeom>
          <a:solidFill>
            <a:srgbClr val="3A7CC2">
              <a:alpha val="37649"/>
            </a:srgbClr>
          </a:solidFill>
        </p:spPr>
        <p:txBody>
          <a:bodyPr wrap="square" lIns="0" tIns="0" rIns="0" bIns="0" rtlCol="0"/>
          <a:lstStyle/>
          <a:p>
            <a:endParaRPr/>
          </a:p>
        </p:txBody>
      </p:sp>
      <p:sp>
        <p:nvSpPr>
          <p:cNvPr id="10" name="object 10"/>
          <p:cNvSpPr/>
          <p:nvPr/>
        </p:nvSpPr>
        <p:spPr>
          <a:xfrm>
            <a:off x="-1193" y="12165"/>
            <a:ext cx="7543800" cy="5476240"/>
          </a:xfrm>
          <a:custGeom>
            <a:avLst/>
            <a:gdLst/>
            <a:ahLst/>
            <a:cxnLst/>
            <a:rect l="l" t="t" r="r" b="b"/>
            <a:pathLst>
              <a:path w="7543800" h="5476240">
                <a:moveTo>
                  <a:pt x="825030" y="5387594"/>
                </a:moveTo>
                <a:lnTo>
                  <a:pt x="820623" y="5360263"/>
                </a:lnTo>
                <a:lnTo>
                  <a:pt x="808367" y="5336603"/>
                </a:lnTo>
                <a:lnTo>
                  <a:pt x="789711" y="5317845"/>
                </a:lnTo>
                <a:lnTo>
                  <a:pt x="766076" y="5305209"/>
                </a:lnTo>
                <a:lnTo>
                  <a:pt x="766076" y="4668875"/>
                </a:lnTo>
                <a:lnTo>
                  <a:pt x="412534" y="4315561"/>
                </a:lnTo>
                <a:lnTo>
                  <a:pt x="412534" y="3703536"/>
                </a:lnTo>
                <a:lnTo>
                  <a:pt x="436143" y="3690899"/>
                </a:lnTo>
                <a:lnTo>
                  <a:pt x="454787" y="3672141"/>
                </a:lnTo>
                <a:lnTo>
                  <a:pt x="467029" y="3648481"/>
                </a:lnTo>
                <a:lnTo>
                  <a:pt x="471436" y="3621163"/>
                </a:lnTo>
                <a:lnTo>
                  <a:pt x="464489" y="3586784"/>
                </a:lnTo>
                <a:lnTo>
                  <a:pt x="445541" y="3558717"/>
                </a:lnTo>
                <a:lnTo>
                  <a:pt x="417449" y="3539782"/>
                </a:lnTo>
                <a:lnTo>
                  <a:pt x="383044" y="3532848"/>
                </a:lnTo>
                <a:lnTo>
                  <a:pt x="348627" y="3539782"/>
                </a:lnTo>
                <a:lnTo>
                  <a:pt x="320535" y="3558717"/>
                </a:lnTo>
                <a:lnTo>
                  <a:pt x="301586" y="3586784"/>
                </a:lnTo>
                <a:lnTo>
                  <a:pt x="294640" y="3621163"/>
                </a:lnTo>
                <a:lnTo>
                  <a:pt x="299046" y="3648494"/>
                </a:lnTo>
                <a:lnTo>
                  <a:pt x="311302" y="3672154"/>
                </a:lnTo>
                <a:lnTo>
                  <a:pt x="329971" y="3690924"/>
                </a:lnTo>
                <a:lnTo>
                  <a:pt x="353593" y="3703548"/>
                </a:lnTo>
                <a:lnTo>
                  <a:pt x="353593" y="4339907"/>
                </a:lnTo>
                <a:lnTo>
                  <a:pt x="707148" y="4693221"/>
                </a:lnTo>
                <a:lnTo>
                  <a:pt x="707148" y="5305209"/>
                </a:lnTo>
                <a:lnTo>
                  <a:pt x="683526" y="5317845"/>
                </a:lnTo>
                <a:lnTo>
                  <a:pt x="664883" y="5336616"/>
                </a:lnTo>
                <a:lnTo>
                  <a:pt x="652627" y="5360263"/>
                </a:lnTo>
                <a:lnTo>
                  <a:pt x="648220" y="5387594"/>
                </a:lnTo>
                <a:lnTo>
                  <a:pt x="655180" y="5421960"/>
                </a:lnTo>
                <a:lnTo>
                  <a:pt x="674116" y="5450040"/>
                </a:lnTo>
                <a:lnTo>
                  <a:pt x="702221" y="5468963"/>
                </a:lnTo>
                <a:lnTo>
                  <a:pt x="736625" y="5475910"/>
                </a:lnTo>
                <a:lnTo>
                  <a:pt x="771042" y="5468963"/>
                </a:lnTo>
                <a:lnTo>
                  <a:pt x="799134" y="5450040"/>
                </a:lnTo>
                <a:lnTo>
                  <a:pt x="818083" y="5421960"/>
                </a:lnTo>
                <a:lnTo>
                  <a:pt x="825030" y="5387594"/>
                </a:lnTo>
                <a:close/>
              </a:path>
              <a:path w="7543800" h="5476240">
                <a:moveTo>
                  <a:pt x="1885797" y="5387594"/>
                </a:moveTo>
                <a:lnTo>
                  <a:pt x="1878850" y="5353215"/>
                </a:lnTo>
                <a:lnTo>
                  <a:pt x="1859902" y="5325135"/>
                </a:lnTo>
                <a:lnTo>
                  <a:pt x="1831797" y="5306212"/>
                </a:lnTo>
                <a:lnTo>
                  <a:pt x="1797392" y="5299265"/>
                </a:lnTo>
                <a:lnTo>
                  <a:pt x="1777771" y="5301780"/>
                </a:lnTo>
                <a:lnTo>
                  <a:pt x="1759712" y="5308409"/>
                </a:lnTo>
                <a:lnTo>
                  <a:pt x="1169454" y="4718659"/>
                </a:lnTo>
                <a:lnTo>
                  <a:pt x="1176108" y="4700625"/>
                </a:lnTo>
                <a:lnTo>
                  <a:pt x="1178610" y="4681017"/>
                </a:lnTo>
                <a:lnTo>
                  <a:pt x="1171663" y="4646638"/>
                </a:lnTo>
                <a:lnTo>
                  <a:pt x="1152728" y="4618571"/>
                </a:lnTo>
                <a:lnTo>
                  <a:pt x="1124623" y="4599635"/>
                </a:lnTo>
                <a:lnTo>
                  <a:pt x="1090206" y="4592701"/>
                </a:lnTo>
                <a:lnTo>
                  <a:pt x="1055801" y="4599635"/>
                </a:lnTo>
                <a:lnTo>
                  <a:pt x="1027709" y="4618571"/>
                </a:lnTo>
                <a:lnTo>
                  <a:pt x="1008773" y="4646638"/>
                </a:lnTo>
                <a:lnTo>
                  <a:pt x="1001826" y="4681017"/>
                </a:lnTo>
                <a:lnTo>
                  <a:pt x="1008773" y="4715395"/>
                </a:lnTo>
                <a:lnTo>
                  <a:pt x="1027709" y="4743475"/>
                </a:lnTo>
                <a:lnTo>
                  <a:pt x="1055801" y="4762398"/>
                </a:lnTo>
                <a:lnTo>
                  <a:pt x="1090206" y="4769345"/>
                </a:lnTo>
                <a:lnTo>
                  <a:pt x="1109827" y="4766830"/>
                </a:lnTo>
                <a:lnTo>
                  <a:pt x="1127874" y="4760214"/>
                </a:lnTo>
                <a:lnTo>
                  <a:pt x="1718132" y="5349964"/>
                </a:lnTo>
                <a:lnTo>
                  <a:pt x="1711502" y="5367985"/>
                </a:lnTo>
                <a:lnTo>
                  <a:pt x="1709000" y="5387594"/>
                </a:lnTo>
                <a:lnTo>
                  <a:pt x="1715947" y="5421960"/>
                </a:lnTo>
                <a:lnTo>
                  <a:pt x="1734883" y="5450040"/>
                </a:lnTo>
                <a:lnTo>
                  <a:pt x="1762988" y="5468963"/>
                </a:lnTo>
                <a:lnTo>
                  <a:pt x="1797392" y="5475910"/>
                </a:lnTo>
                <a:lnTo>
                  <a:pt x="1831797" y="5468963"/>
                </a:lnTo>
                <a:lnTo>
                  <a:pt x="1859902" y="5450040"/>
                </a:lnTo>
                <a:lnTo>
                  <a:pt x="1878850" y="5421960"/>
                </a:lnTo>
                <a:lnTo>
                  <a:pt x="1885797" y="5387594"/>
                </a:lnTo>
                <a:close/>
              </a:path>
              <a:path w="7543800" h="5476240">
                <a:moveTo>
                  <a:pt x="1885797" y="441604"/>
                </a:moveTo>
                <a:lnTo>
                  <a:pt x="1878850" y="407225"/>
                </a:lnTo>
                <a:lnTo>
                  <a:pt x="1859902" y="379158"/>
                </a:lnTo>
                <a:lnTo>
                  <a:pt x="1831797" y="360222"/>
                </a:lnTo>
                <a:lnTo>
                  <a:pt x="1797392" y="353288"/>
                </a:lnTo>
                <a:lnTo>
                  <a:pt x="1777796" y="355777"/>
                </a:lnTo>
                <a:lnTo>
                  <a:pt x="1759775" y="362381"/>
                </a:lnTo>
                <a:lnTo>
                  <a:pt x="1455966" y="58889"/>
                </a:lnTo>
                <a:lnTo>
                  <a:pt x="819073" y="58889"/>
                </a:lnTo>
                <a:lnTo>
                  <a:pt x="806437" y="35293"/>
                </a:lnTo>
                <a:lnTo>
                  <a:pt x="787654" y="16637"/>
                </a:lnTo>
                <a:lnTo>
                  <a:pt x="763981" y="4406"/>
                </a:lnTo>
                <a:lnTo>
                  <a:pt x="736625" y="0"/>
                </a:lnTo>
                <a:lnTo>
                  <a:pt x="702221" y="6934"/>
                </a:lnTo>
                <a:lnTo>
                  <a:pt x="674116" y="25869"/>
                </a:lnTo>
                <a:lnTo>
                  <a:pt x="655180" y="53936"/>
                </a:lnTo>
                <a:lnTo>
                  <a:pt x="648220" y="88328"/>
                </a:lnTo>
                <a:lnTo>
                  <a:pt x="655180" y="122707"/>
                </a:lnTo>
                <a:lnTo>
                  <a:pt x="674116" y="150774"/>
                </a:lnTo>
                <a:lnTo>
                  <a:pt x="702221" y="169697"/>
                </a:lnTo>
                <a:lnTo>
                  <a:pt x="736625" y="176644"/>
                </a:lnTo>
                <a:lnTo>
                  <a:pt x="763981" y="172250"/>
                </a:lnTo>
                <a:lnTo>
                  <a:pt x="787654" y="160007"/>
                </a:lnTo>
                <a:lnTo>
                  <a:pt x="806424" y="141376"/>
                </a:lnTo>
                <a:lnTo>
                  <a:pt x="819073" y="117779"/>
                </a:lnTo>
                <a:lnTo>
                  <a:pt x="1431594" y="117779"/>
                </a:lnTo>
                <a:lnTo>
                  <a:pt x="1718119" y="403999"/>
                </a:lnTo>
                <a:lnTo>
                  <a:pt x="1711502" y="422021"/>
                </a:lnTo>
                <a:lnTo>
                  <a:pt x="1709000" y="441604"/>
                </a:lnTo>
                <a:lnTo>
                  <a:pt x="1715947" y="475983"/>
                </a:lnTo>
                <a:lnTo>
                  <a:pt x="1734883" y="504063"/>
                </a:lnTo>
                <a:lnTo>
                  <a:pt x="1762988" y="522986"/>
                </a:lnTo>
                <a:lnTo>
                  <a:pt x="1797392" y="529932"/>
                </a:lnTo>
                <a:lnTo>
                  <a:pt x="1831797" y="522986"/>
                </a:lnTo>
                <a:lnTo>
                  <a:pt x="1859902" y="504063"/>
                </a:lnTo>
                <a:lnTo>
                  <a:pt x="1878850" y="475983"/>
                </a:lnTo>
                <a:lnTo>
                  <a:pt x="1885797" y="441604"/>
                </a:lnTo>
                <a:close/>
              </a:path>
              <a:path w="7543800" h="5476240">
                <a:moveTo>
                  <a:pt x="2239378" y="5387594"/>
                </a:moveTo>
                <a:lnTo>
                  <a:pt x="2232431" y="5353215"/>
                </a:lnTo>
                <a:lnTo>
                  <a:pt x="2213483" y="5325135"/>
                </a:lnTo>
                <a:lnTo>
                  <a:pt x="2185390" y="5306212"/>
                </a:lnTo>
                <a:lnTo>
                  <a:pt x="2150986" y="5299265"/>
                </a:lnTo>
                <a:lnTo>
                  <a:pt x="2131364" y="5301767"/>
                </a:lnTo>
                <a:lnTo>
                  <a:pt x="2113330" y="5308397"/>
                </a:lnTo>
                <a:lnTo>
                  <a:pt x="1119695" y="4315561"/>
                </a:lnTo>
                <a:lnTo>
                  <a:pt x="1119695" y="3962247"/>
                </a:lnTo>
                <a:lnTo>
                  <a:pt x="462318" y="3305492"/>
                </a:lnTo>
                <a:lnTo>
                  <a:pt x="468934" y="3287471"/>
                </a:lnTo>
                <a:lnTo>
                  <a:pt x="464489" y="3233509"/>
                </a:lnTo>
                <a:lnTo>
                  <a:pt x="417449" y="3186506"/>
                </a:lnTo>
                <a:lnTo>
                  <a:pt x="383044" y="3179559"/>
                </a:lnTo>
                <a:lnTo>
                  <a:pt x="348627" y="3186506"/>
                </a:lnTo>
                <a:lnTo>
                  <a:pt x="320535" y="3205429"/>
                </a:lnTo>
                <a:lnTo>
                  <a:pt x="301586" y="3233509"/>
                </a:lnTo>
                <a:lnTo>
                  <a:pt x="294640" y="3267875"/>
                </a:lnTo>
                <a:lnTo>
                  <a:pt x="301586" y="3302254"/>
                </a:lnTo>
                <a:lnTo>
                  <a:pt x="320535" y="3330333"/>
                </a:lnTo>
                <a:lnTo>
                  <a:pt x="348627" y="3349256"/>
                </a:lnTo>
                <a:lnTo>
                  <a:pt x="383044" y="3356203"/>
                </a:lnTo>
                <a:lnTo>
                  <a:pt x="402666" y="3353689"/>
                </a:lnTo>
                <a:lnTo>
                  <a:pt x="420725" y="3347059"/>
                </a:lnTo>
                <a:lnTo>
                  <a:pt x="1060767" y="3986593"/>
                </a:lnTo>
                <a:lnTo>
                  <a:pt x="1060767" y="4339907"/>
                </a:lnTo>
                <a:lnTo>
                  <a:pt x="2071725" y="5349951"/>
                </a:lnTo>
                <a:lnTo>
                  <a:pt x="2065096" y="5367985"/>
                </a:lnTo>
                <a:lnTo>
                  <a:pt x="2069528" y="5421960"/>
                </a:lnTo>
                <a:lnTo>
                  <a:pt x="2116569" y="5468963"/>
                </a:lnTo>
                <a:lnTo>
                  <a:pt x="2150986" y="5475910"/>
                </a:lnTo>
                <a:lnTo>
                  <a:pt x="2185390" y="5468963"/>
                </a:lnTo>
                <a:lnTo>
                  <a:pt x="2213483" y="5450040"/>
                </a:lnTo>
                <a:lnTo>
                  <a:pt x="2232431" y="5421960"/>
                </a:lnTo>
                <a:lnTo>
                  <a:pt x="2239378" y="5387594"/>
                </a:lnTo>
                <a:close/>
              </a:path>
              <a:path w="7543800" h="5476240">
                <a:moveTo>
                  <a:pt x="2239378" y="2208022"/>
                </a:moveTo>
                <a:lnTo>
                  <a:pt x="2232431" y="2173643"/>
                </a:lnTo>
                <a:lnTo>
                  <a:pt x="2213483" y="2145576"/>
                </a:lnTo>
                <a:lnTo>
                  <a:pt x="2185390" y="2126653"/>
                </a:lnTo>
                <a:lnTo>
                  <a:pt x="2150986" y="2119706"/>
                </a:lnTo>
                <a:lnTo>
                  <a:pt x="2116569" y="2126653"/>
                </a:lnTo>
                <a:lnTo>
                  <a:pt x="2088476" y="2145576"/>
                </a:lnTo>
                <a:lnTo>
                  <a:pt x="2069528" y="2173643"/>
                </a:lnTo>
                <a:lnTo>
                  <a:pt x="2062581" y="2208022"/>
                </a:lnTo>
                <a:lnTo>
                  <a:pt x="2066988" y="2235365"/>
                </a:lnTo>
                <a:lnTo>
                  <a:pt x="2079244" y="2259025"/>
                </a:lnTo>
                <a:lnTo>
                  <a:pt x="2097900" y="2277783"/>
                </a:lnTo>
                <a:lnTo>
                  <a:pt x="2121535" y="2290407"/>
                </a:lnTo>
                <a:lnTo>
                  <a:pt x="2121535" y="3538778"/>
                </a:lnTo>
                <a:lnTo>
                  <a:pt x="2097900" y="3551415"/>
                </a:lnTo>
                <a:lnTo>
                  <a:pt x="2079244" y="3570173"/>
                </a:lnTo>
                <a:lnTo>
                  <a:pt x="2066988" y="3593833"/>
                </a:lnTo>
                <a:lnTo>
                  <a:pt x="2062581" y="3621163"/>
                </a:lnTo>
                <a:lnTo>
                  <a:pt x="2069528" y="3655542"/>
                </a:lnTo>
                <a:lnTo>
                  <a:pt x="2088476" y="3683622"/>
                </a:lnTo>
                <a:lnTo>
                  <a:pt x="2116569" y="3702545"/>
                </a:lnTo>
                <a:lnTo>
                  <a:pt x="2150986" y="3709492"/>
                </a:lnTo>
                <a:lnTo>
                  <a:pt x="2185390" y="3702545"/>
                </a:lnTo>
                <a:lnTo>
                  <a:pt x="2213483" y="3683622"/>
                </a:lnTo>
                <a:lnTo>
                  <a:pt x="2232431" y="3655542"/>
                </a:lnTo>
                <a:lnTo>
                  <a:pt x="2239378" y="3621163"/>
                </a:lnTo>
                <a:lnTo>
                  <a:pt x="2234971" y="3593846"/>
                </a:lnTo>
                <a:lnTo>
                  <a:pt x="2222728" y="3570186"/>
                </a:lnTo>
                <a:lnTo>
                  <a:pt x="2204085" y="3551428"/>
                </a:lnTo>
                <a:lnTo>
                  <a:pt x="2180475" y="3538791"/>
                </a:lnTo>
                <a:lnTo>
                  <a:pt x="2180475" y="2290407"/>
                </a:lnTo>
                <a:lnTo>
                  <a:pt x="2204085" y="2277770"/>
                </a:lnTo>
                <a:lnTo>
                  <a:pt x="2222728" y="2258999"/>
                </a:lnTo>
                <a:lnTo>
                  <a:pt x="2234971" y="2235352"/>
                </a:lnTo>
                <a:lnTo>
                  <a:pt x="2239378" y="2208022"/>
                </a:lnTo>
                <a:close/>
              </a:path>
              <a:path w="7543800" h="5476240">
                <a:moveTo>
                  <a:pt x="2592971" y="88328"/>
                </a:moveTo>
                <a:lnTo>
                  <a:pt x="2586024" y="53936"/>
                </a:lnTo>
                <a:lnTo>
                  <a:pt x="2567076" y="25869"/>
                </a:lnTo>
                <a:lnTo>
                  <a:pt x="2538971" y="6934"/>
                </a:lnTo>
                <a:lnTo>
                  <a:pt x="2504567" y="0"/>
                </a:lnTo>
                <a:lnTo>
                  <a:pt x="2477224" y="4406"/>
                </a:lnTo>
                <a:lnTo>
                  <a:pt x="2453538" y="16637"/>
                </a:lnTo>
                <a:lnTo>
                  <a:pt x="2434767" y="35293"/>
                </a:lnTo>
                <a:lnTo>
                  <a:pt x="2422118" y="58889"/>
                </a:lnTo>
                <a:lnTo>
                  <a:pt x="1879841" y="58889"/>
                </a:lnTo>
                <a:lnTo>
                  <a:pt x="1867192" y="35293"/>
                </a:lnTo>
                <a:lnTo>
                  <a:pt x="1848421" y="16637"/>
                </a:lnTo>
                <a:lnTo>
                  <a:pt x="1824748" y="4406"/>
                </a:lnTo>
                <a:lnTo>
                  <a:pt x="1797392" y="0"/>
                </a:lnTo>
                <a:lnTo>
                  <a:pt x="1762988" y="6934"/>
                </a:lnTo>
                <a:lnTo>
                  <a:pt x="1734883" y="25869"/>
                </a:lnTo>
                <a:lnTo>
                  <a:pt x="1715947" y="53936"/>
                </a:lnTo>
                <a:lnTo>
                  <a:pt x="1709000" y="88328"/>
                </a:lnTo>
                <a:lnTo>
                  <a:pt x="1715947" y="122707"/>
                </a:lnTo>
                <a:lnTo>
                  <a:pt x="1734883" y="150774"/>
                </a:lnTo>
                <a:lnTo>
                  <a:pt x="1762988" y="169697"/>
                </a:lnTo>
                <a:lnTo>
                  <a:pt x="1797392" y="176644"/>
                </a:lnTo>
                <a:lnTo>
                  <a:pt x="1824736" y="172250"/>
                </a:lnTo>
                <a:lnTo>
                  <a:pt x="1848421" y="160007"/>
                </a:lnTo>
                <a:lnTo>
                  <a:pt x="1867192" y="141376"/>
                </a:lnTo>
                <a:lnTo>
                  <a:pt x="1879841" y="117779"/>
                </a:lnTo>
                <a:lnTo>
                  <a:pt x="2422118" y="117779"/>
                </a:lnTo>
                <a:lnTo>
                  <a:pt x="2434767" y="141376"/>
                </a:lnTo>
                <a:lnTo>
                  <a:pt x="2453551" y="160007"/>
                </a:lnTo>
                <a:lnTo>
                  <a:pt x="2477224" y="172250"/>
                </a:lnTo>
                <a:lnTo>
                  <a:pt x="2504567" y="176644"/>
                </a:lnTo>
                <a:lnTo>
                  <a:pt x="2538971" y="169697"/>
                </a:lnTo>
                <a:lnTo>
                  <a:pt x="2567076" y="150774"/>
                </a:lnTo>
                <a:lnTo>
                  <a:pt x="2586024" y="122707"/>
                </a:lnTo>
                <a:lnTo>
                  <a:pt x="2592971" y="88328"/>
                </a:lnTo>
                <a:close/>
              </a:path>
              <a:path w="7543800" h="5476240">
                <a:moveTo>
                  <a:pt x="3300133" y="2914599"/>
                </a:moveTo>
                <a:lnTo>
                  <a:pt x="3293186" y="2880220"/>
                </a:lnTo>
                <a:lnTo>
                  <a:pt x="3274250" y="2852140"/>
                </a:lnTo>
                <a:lnTo>
                  <a:pt x="3246158" y="2833217"/>
                </a:lnTo>
                <a:lnTo>
                  <a:pt x="3211753" y="2826270"/>
                </a:lnTo>
                <a:lnTo>
                  <a:pt x="3192132" y="2828772"/>
                </a:lnTo>
                <a:lnTo>
                  <a:pt x="3174085" y="2835402"/>
                </a:lnTo>
                <a:lnTo>
                  <a:pt x="2583853" y="2245614"/>
                </a:lnTo>
                <a:lnTo>
                  <a:pt x="2590469" y="2227605"/>
                </a:lnTo>
                <a:lnTo>
                  <a:pt x="2592971" y="2208022"/>
                </a:lnTo>
                <a:lnTo>
                  <a:pt x="2586024" y="2173643"/>
                </a:lnTo>
                <a:lnTo>
                  <a:pt x="2567076" y="2145576"/>
                </a:lnTo>
                <a:lnTo>
                  <a:pt x="2538971" y="2126653"/>
                </a:lnTo>
                <a:lnTo>
                  <a:pt x="2504567" y="2119706"/>
                </a:lnTo>
                <a:lnTo>
                  <a:pt x="2470162" y="2126653"/>
                </a:lnTo>
                <a:lnTo>
                  <a:pt x="2442057" y="2145576"/>
                </a:lnTo>
                <a:lnTo>
                  <a:pt x="2423109" y="2173643"/>
                </a:lnTo>
                <a:lnTo>
                  <a:pt x="2416162" y="2208022"/>
                </a:lnTo>
                <a:lnTo>
                  <a:pt x="2423109" y="2242413"/>
                </a:lnTo>
                <a:lnTo>
                  <a:pt x="2442057" y="2270480"/>
                </a:lnTo>
                <a:lnTo>
                  <a:pt x="2470162" y="2289403"/>
                </a:lnTo>
                <a:lnTo>
                  <a:pt x="2504567" y="2296350"/>
                </a:lnTo>
                <a:lnTo>
                  <a:pt x="2524163" y="2293848"/>
                </a:lnTo>
                <a:lnTo>
                  <a:pt x="2542197" y="2287244"/>
                </a:lnTo>
                <a:lnTo>
                  <a:pt x="3132442" y="2877032"/>
                </a:lnTo>
                <a:lnTo>
                  <a:pt x="3125838" y="2895028"/>
                </a:lnTo>
                <a:lnTo>
                  <a:pt x="3123349" y="2914599"/>
                </a:lnTo>
                <a:lnTo>
                  <a:pt x="3130296" y="2948978"/>
                </a:lnTo>
                <a:lnTo>
                  <a:pt x="3149231" y="2977045"/>
                </a:lnTo>
                <a:lnTo>
                  <a:pt x="3177336" y="2995980"/>
                </a:lnTo>
                <a:lnTo>
                  <a:pt x="3211753" y="3002915"/>
                </a:lnTo>
                <a:lnTo>
                  <a:pt x="3246158" y="2995980"/>
                </a:lnTo>
                <a:lnTo>
                  <a:pt x="3274250" y="2977045"/>
                </a:lnTo>
                <a:lnTo>
                  <a:pt x="3293186" y="2948978"/>
                </a:lnTo>
                <a:lnTo>
                  <a:pt x="3300133" y="2914599"/>
                </a:lnTo>
                <a:close/>
              </a:path>
              <a:path w="7543800" h="5476240">
                <a:moveTo>
                  <a:pt x="3653739" y="2561310"/>
                </a:moveTo>
                <a:lnTo>
                  <a:pt x="3646792" y="2526931"/>
                </a:lnTo>
                <a:lnTo>
                  <a:pt x="3627844" y="2498864"/>
                </a:lnTo>
                <a:lnTo>
                  <a:pt x="3599738" y="2479929"/>
                </a:lnTo>
                <a:lnTo>
                  <a:pt x="3565334" y="2472994"/>
                </a:lnTo>
                <a:lnTo>
                  <a:pt x="3545713" y="2475496"/>
                </a:lnTo>
                <a:lnTo>
                  <a:pt x="3527666" y="2482126"/>
                </a:lnTo>
                <a:lnTo>
                  <a:pt x="2870352" y="1825320"/>
                </a:lnTo>
                <a:lnTo>
                  <a:pt x="2587015" y="1825320"/>
                </a:lnTo>
                <a:lnTo>
                  <a:pt x="2574379" y="1801710"/>
                </a:lnTo>
                <a:lnTo>
                  <a:pt x="2555595" y="1783067"/>
                </a:lnTo>
                <a:lnTo>
                  <a:pt x="2531922" y="1770824"/>
                </a:lnTo>
                <a:lnTo>
                  <a:pt x="2504567" y="1766417"/>
                </a:lnTo>
                <a:lnTo>
                  <a:pt x="2470162" y="1773364"/>
                </a:lnTo>
                <a:lnTo>
                  <a:pt x="2442057" y="1792287"/>
                </a:lnTo>
                <a:lnTo>
                  <a:pt x="2423109" y="1820367"/>
                </a:lnTo>
                <a:lnTo>
                  <a:pt x="2416162" y="1854746"/>
                </a:lnTo>
                <a:lnTo>
                  <a:pt x="2423109" y="1889125"/>
                </a:lnTo>
                <a:lnTo>
                  <a:pt x="2442057" y="1917192"/>
                </a:lnTo>
                <a:lnTo>
                  <a:pt x="2470162" y="1936127"/>
                </a:lnTo>
                <a:lnTo>
                  <a:pt x="2504567" y="1943061"/>
                </a:lnTo>
                <a:lnTo>
                  <a:pt x="2531922" y="1938667"/>
                </a:lnTo>
                <a:lnTo>
                  <a:pt x="2555595" y="1926424"/>
                </a:lnTo>
                <a:lnTo>
                  <a:pt x="2574366" y="1907794"/>
                </a:lnTo>
                <a:lnTo>
                  <a:pt x="2587015" y="1884197"/>
                </a:lnTo>
                <a:lnTo>
                  <a:pt x="2845981" y="1884197"/>
                </a:lnTo>
                <a:lnTo>
                  <a:pt x="3486073" y="2523680"/>
                </a:lnTo>
                <a:lnTo>
                  <a:pt x="3479444" y="2541714"/>
                </a:lnTo>
                <a:lnTo>
                  <a:pt x="3476942" y="2561310"/>
                </a:lnTo>
                <a:lnTo>
                  <a:pt x="3483889" y="2595689"/>
                </a:lnTo>
                <a:lnTo>
                  <a:pt x="3502825" y="2623769"/>
                </a:lnTo>
                <a:lnTo>
                  <a:pt x="3530930" y="2642692"/>
                </a:lnTo>
                <a:lnTo>
                  <a:pt x="3565334" y="2649626"/>
                </a:lnTo>
                <a:lnTo>
                  <a:pt x="3599738" y="2642692"/>
                </a:lnTo>
                <a:lnTo>
                  <a:pt x="3627844" y="2623769"/>
                </a:lnTo>
                <a:lnTo>
                  <a:pt x="3646792" y="2595689"/>
                </a:lnTo>
                <a:lnTo>
                  <a:pt x="3653739" y="2561310"/>
                </a:lnTo>
                <a:close/>
              </a:path>
              <a:path w="7543800" h="5476240">
                <a:moveTo>
                  <a:pt x="4007320" y="1501457"/>
                </a:moveTo>
                <a:lnTo>
                  <a:pt x="4000373" y="1467078"/>
                </a:lnTo>
                <a:lnTo>
                  <a:pt x="3981424" y="1439011"/>
                </a:lnTo>
                <a:lnTo>
                  <a:pt x="3953332" y="1420075"/>
                </a:lnTo>
                <a:lnTo>
                  <a:pt x="3918928" y="1413141"/>
                </a:lnTo>
                <a:lnTo>
                  <a:pt x="3891572" y="1417535"/>
                </a:lnTo>
                <a:lnTo>
                  <a:pt x="3867899" y="1429778"/>
                </a:lnTo>
                <a:lnTo>
                  <a:pt x="3849128" y="1448409"/>
                </a:lnTo>
                <a:lnTo>
                  <a:pt x="3836479" y="1472006"/>
                </a:lnTo>
                <a:lnTo>
                  <a:pt x="3294189" y="1472006"/>
                </a:lnTo>
                <a:lnTo>
                  <a:pt x="3281540" y="1448409"/>
                </a:lnTo>
                <a:lnTo>
                  <a:pt x="3262769" y="1429778"/>
                </a:lnTo>
                <a:lnTo>
                  <a:pt x="3239097" y="1417535"/>
                </a:lnTo>
                <a:lnTo>
                  <a:pt x="3211753" y="1413141"/>
                </a:lnTo>
                <a:lnTo>
                  <a:pt x="3177336" y="1420075"/>
                </a:lnTo>
                <a:lnTo>
                  <a:pt x="3149231" y="1439011"/>
                </a:lnTo>
                <a:lnTo>
                  <a:pt x="3130296" y="1467078"/>
                </a:lnTo>
                <a:lnTo>
                  <a:pt x="3123349" y="1501457"/>
                </a:lnTo>
                <a:lnTo>
                  <a:pt x="3130296" y="1535836"/>
                </a:lnTo>
                <a:lnTo>
                  <a:pt x="3149231" y="1563916"/>
                </a:lnTo>
                <a:lnTo>
                  <a:pt x="3177336" y="1582839"/>
                </a:lnTo>
                <a:lnTo>
                  <a:pt x="3211753" y="1589773"/>
                </a:lnTo>
                <a:lnTo>
                  <a:pt x="3239097" y="1585379"/>
                </a:lnTo>
                <a:lnTo>
                  <a:pt x="3262782" y="1573136"/>
                </a:lnTo>
                <a:lnTo>
                  <a:pt x="3281553" y="1554492"/>
                </a:lnTo>
                <a:lnTo>
                  <a:pt x="3294202" y="1530883"/>
                </a:lnTo>
                <a:lnTo>
                  <a:pt x="3836479" y="1530883"/>
                </a:lnTo>
                <a:lnTo>
                  <a:pt x="3849116" y="1554492"/>
                </a:lnTo>
                <a:lnTo>
                  <a:pt x="3867899" y="1573136"/>
                </a:lnTo>
                <a:lnTo>
                  <a:pt x="3891572" y="1585379"/>
                </a:lnTo>
                <a:lnTo>
                  <a:pt x="3918928" y="1589773"/>
                </a:lnTo>
                <a:lnTo>
                  <a:pt x="3953332" y="1582839"/>
                </a:lnTo>
                <a:lnTo>
                  <a:pt x="3981424" y="1563916"/>
                </a:lnTo>
                <a:lnTo>
                  <a:pt x="4000373" y="1535836"/>
                </a:lnTo>
                <a:lnTo>
                  <a:pt x="4007320" y="1501457"/>
                </a:lnTo>
                <a:close/>
              </a:path>
              <a:path w="7543800" h="5476240">
                <a:moveTo>
                  <a:pt x="4007320" y="1148168"/>
                </a:moveTo>
                <a:lnTo>
                  <a:pt x="4000373" y="1113790"/>
                </a:lnTo>
                <a:lnTo>
                  <a:pt x="3981424" y="1085723"/>
                </a:lnTo>
                <a:lnTo>
                  <a:pt x="3953332" y="1066800"/>
                </a:lnTo>
                <a:lnTo>
                  <a:pt x="3918928" y="1059853"/>
                </a:lnTo>
                <a:lnTo>
                  <a:pt x="3891572" y="1064260"/>
                </a:lnTo>
                <a:lnTo>
                  <a:pt x="3867886" y="1076502"/>
                </a:lnTo>
                <a:lnTo>
                  <a:pt x="3849103" y="1095146"/>
                </a:lnTo>
                <a:lnTo>
                  <a:pt x="3836466" y="1118755"/>
                </a:lnTo>
                <a:lnTo>
                  <a:pt x="2492362" y="1118755"/>
                </a:lnTo>
                <a:lnTo>
                  <a:pt x="1060767" y="2549131"/>
                </a:lnTo>
                <a:lnTo>
                  <a:pt x="1060767" y="3633355"/>
                </a:lnTo>
                <a:lnTo>
                  <a:pt x="1785200" y="4357179"/>
                </a:lnTo>
                <a:lnTo>
                  <a:pt x="2163191" y="4357179"/>
                </a:lnTo>
                <a:lnTo>
                  <a:pt x="3881272" y="2640507"/>
                </a:lnTo>
                <a:lnTo>
                  <a:pt x="3899306" y="2647137"/>
                </a:lnTo>
                <a:lnTo>
                  <a:pt x="3953332" y="2642692"/>
                </a:lnTo>
                <a:lnTo>
                  <a:pt x="4000373" y="2595689"/>
                </a:lnTo>
                <a:lnTo>
                  <a:pt x="4007320" y="2561310"/>
                </a:lnTo>
                <a:lnTo>
                  <a:pt x="4000373" y="2526931"/>
                </a:lnTo>
                <a:lnTo>
                  <a:pt x="3981424" y="2498864"/>
                </a:lnTo>
                <a:lnTo>
                  <a:pt x="3953332" y="2479929"/>
                </a:lnTo>
                <a:lnTo>
                  <a:pt x="3918928" y="2472994"/>
                </a:lnTo>
                <a:lnTo>
                  <a:pt x="3884511" y="2479929"/>
                </a:lnTo>
                <a:lnTo>
                  <a:pt x="3856418" y="2498864"/>
                </a:lnTo>
                <a:lnTo>
                  <a:pt x="3837470" y="2526931"/>
                </a:lnTo>
                <a:lnTo>
                  <a:pt x="3830523" y="2561310"/>
                </a:lnTo>
                <a:lnTo>
                  <a:pt x="3833037" y="2580919"/>
                </a:lnTo>
                <a:lnTo>
                  <a:pt x="3839680" y="2598966"/>
                </a:lnTo>
                <a:lnTo>
                  <a:pt x="2138819" y="4298289"/>
                </a:lnTo>
                <a:lnTo>
                  <a:pt x="1809572" y="4298289"/>
                </a:lnTo>
                <a:lnTo>
                  <a:pt x="1119695" y="3609009"/>
                </a:lnTo>
                <a:lnTo>
                  <a:pt x="1119695" y="2573490"/>
                </a:lnTo>
                <a:lnTo>
                  <a:pt x="2516746" y="1177645"/>
                </a:lnTo>
                <a:lnTo>
                  <a:pt x="3836479" y="1177645"/>
                </a:lnTo>
                <a:lnTo>
                  <a:pt x="3849128" y="1201229"/>
                </a:lnTo>
                <a:lnTo>
                  <a:pt x="3867912" y="1219860"/>
                </a:lnTo>
                <a:lnTo>
                  <a:pt x="3891584" y="1232103"/>
                </a:lnTo>
                <a:lnTo>
                  <a:pt x="3918928" y="1236497"/>
                </a:lnTo>
                <a:lnTo>
                  <a:pt x="3953332" y="1229550"/>
                </a:lnTo>
                <a:lnTo>
                  <a:pt x="3981424" y="1210627"/>
                </a:lnTo>
                <a:lnTo>
                  <a:pt x="4000373" y="1182547"/>
                </a:lnTo>
                <a:lnTo>
                  <a:pt x="4007320" y="1148168"/>
                </a:lnTo>
                <a:close/>
              </a:path>
              <a:path w="7543800" h="5476240">
                <a:moveTo>
                  <a:pt x="4007320" y="441604"/>
                </a:moveTo>
                <a:lnTo>
                  <a:pt x="4000373" y="407225"/>
                </a:lnTo>
                <a:lnTo>
                  <a:pt x="3981424" y="379158"/>
                </a:lnTo>
                <a:lnTo>
                  <a:pt x="3953332" y="360222"/>
                </a:lnTo>
                <a:lnTo>
                  <a:pt x="3918928" y="353288"/>
                </a:lnTo>
                <a:lnTo>
                  <a:pt x="3891572" y="357682"/>
                </a:lnTo>
                <a:lnTo>
                  <a:pt x="3867899" y="369912"/>
                </a:lnTo>
                <a:lnTo>
                  <a:pt x="3849128" y="388543"/>
                </a:lnTo>
                <a:lnTo>
                  <a:pt x="3836479" y="412140"/>
                </a:lnTo>
                <a:lnTo>
                  <a:pt x="2940596" y="412140"/>
                </a:lnTo>
                <a:lnTo>
                  <a:pt x="2927947" y="388543"/>
                </a:lnTo>
                <a:lnTo>
                  <a:pt x="2909176" y="369912"/>
                </a:lnTo>
                <a:lnTo>
                  <a:pt x="2885503" y="357682"/>
                </a:lnTo>
                <a:lnTo>
                  <a:pt x="2858147" y="353288"/>
                </a:lnTo>
                <a:lnTo>
                  <a:pt x="2823743" y="360222"/>
                </a:lnTo>
                <a:lnTo>
                  <a:pt x="2795651" y="379158"/>
                </a:lnTo>
                <a:lnTo>
                  <a:pt x="2776715" y="407225"/>
                </a:lnTo>
                <a:lnTo>
                  <a:pt x="2769768" y="441604"/>
                </a:lnTo>
                <a:lnTo>
                  <a:pt x="2776715" y="475983"/>
                </a:lnTo>
                <a:lnTo>
                  <a:pt x="2795651" y="504063"/>
                </a:lnTo>
                <a:lnTo>
                  <a:pt x="2823743" y="522986"/>
                </a:lnTo>
                <a:lnTo>
                  <a:pt x="2858147" y="529932"/>
                </a:lnTo>
                <a:lnTo>
                  <a:pt x="2885516" y="525526"/>
                </a:lnTo>
                <a:lnTo>
                  <a:pt x="2909201" y="513283"/>
                </a:lnTo>
                <a:lnTo>
                  <a:pt x="2927972" y="494639"/>
                </a:lnTo>
                <a:lnTo>
                  <a:pt x="2940608" y="471017"/>
                </a:lnTo>
                <a:lnTo>
                  <a:pt x="3836466" y="471017"/>
                </a:lnTo>
                <a:lnTo>
                  <a:pt x="3849103" y="494639"/>
                </a:lnTo>
                <a:lnTo>
                  <a:pt x="3867886" y="513283"/>
                </a:lnTo>
                <a:lnTo>
                  <a:pt x="3891572" y="525526"/>
                </a:lnTo>
                <a:lnTo>
                  <a:pt x="3918928" y="529932"/>
                </a:lnTo>
                <a:lnTo>
                  <a:pt x="3953332" y="522986"/>
                </a:lnTo>
                <a:lnTo>
                  <a:pt x="3981424" y="504063"/>
                </a:lnTo>
                <a:lnTo>
                  <a:pt x="4000373" y="475983"/>
                </a:lnTo>
                <a:lnTo>
                  <a:pt x="4007320" y="441604"/>
                </a:lnTo>
                <a:close/>
              </a:path>
              <a:path w="7543800" h="5476240">
                <a:moveTo>
                  <a:pt x="4714494" y="3267875"/>
                </a:moveTo>
                <a:lnTo>
                  <a:pt x="4707547" y="3233509"/>
                </a:lnTo>
                <a:lnTo>
                  <a:pt x="4688598" y="3205429"/>
                </a:lnTo>
                <a:lnTo>
                  <a:pt x="4660506" y="3186506"/>
                </a:lnTo>
                <a:lnTo>
                  <a:pt x="4626089" y="3179559"/>
                </a:lnTo>
                <a:lnTo>
                  <a:pt x="4598746" y="3183966"/>
                </a:lnTo>
                <a:lnTo>
                  <a:pt x="4575073" y="3196196"/>
                </a:lnTo>
                <a:lnTo>
                  <a:pt x="4556303" y="3214827"/>
                </a:lnTo>
                <a:lnTo>
                  <a:pt x="4543653" y="3238423"/>
                </a:lnTo>
                <a:lnTo>
                  <a:pt x="4001363" y="3238423"/>
                </a:lnTo>
                <a:lnTo>
                  <a:pt x="3988714" y="3214827"/>
                </a:lnTo>
                <a:lnTo>
                  <a:pt x="3969943" y="3196196"/>
                </a:lnTo>
                <a:lnTo>
                  <a:pt x="3946271" y="3183966"/>
                </a:lnTo>
                <a:lnTo>
                  <a:pt x="3918928" y="3179559"/>
                </a:lnTo>
                <a:lnTo>
                  <a:pt x="3884511" y="3186506"/>
                </a:lnTo>
                <a:lnTo>
                  <a:pt x="3856418" y="3205429"/>
                </a:lnTo>
                <a:lnTo>
                  <a:pt x="3837470" y="3233509"/>
                </a:lnTo>
                <a:lnTo>
                  <a:pt x="3830523" y="3267875"/>
                </a:lnTo>
                <a:lnTo>
                  <a:pt x="3837470" y="3302254"/>
                </a:lnTo>
                <a:lnTo>
                  <a:pt x="3856418" y="3330333"/>
                </a:lnTo>
                <a:lnTo>
                  <a:pt x="3884511" y="3349256"/>
                </a:lnTo>
                <a:lnTo>
                  <a:pt x="3918928" y="3356203"/>
                </a:lnTo>
                <a:lnTo>
                  <a:pt x="3946271" y="3351796"/>
                </a:lnTo>
                <a:lnTo>
                  <a:pt x="3969956" y="3339554"/>
                </a:lnTo>
                <a:lnTo>
                  <a:pt x="3988727" y="3320910"/>
                </a:lnTo>
                <a:lnTo>
                  <a:pt x="4001376" y="3297313"/>
                </a:lnTo>
                <a:lnTo>
                  <a:pt x="4543641" y="3297313"/>
                </a:lnTo>
                <a:lnTo>
                  <a:pt x="4556290" y="3320910"/>
                </a:lnTo>
                <a:lnTo>
                  <a:pt x="4575073" y="3339554"/>
                </a:lnTo>
                <a:lnTo>
                  <a:pt x="4598746" y="3351796"/>
                </a:lnTo>
                <a:lnTo>
                  <a:pt x="4626089" y="3356203"/>
                </a:lnTo>
                <a:lnTo>
                  <a:pt x="4660506" y="3349256"/>
                </a:lnTo>
                <a:lnTo>
                  <a:pt x="4688598" y="3330333"/>
                </a:lnTo>
                <a:lnTo>
                  <a:pt x="4707547" y="3302254"/>
                </a:lnTo>
                <a:lnTo>
                  <a:pt x="4714494" y="3267875"/>
                </a:lnTo>
                <a:close/>
              </a:path>
              <a:path w="7543800" h="5476240">
                <a:moveTo>
                  <a:pt x="4714494" y="2208022"/>
                </a:moveTo>
                <a:lnTo>
                  <a:pt x="4707547" y="2173643"/>
                </a:lnTo>
                <a:lnTo>
                  <a:pt x="4688598" y="2145576"/>
                </a:lnTo>
                <a:lnTo>
                  <a:pt x="4660506" y="2126653"/>
                </a:lnTo>
                <a:lnTo>
                  <a:pt x="4626089" y="2119706"/>
                </a:lnTo>
                <a:lnTo>
                  <a:pt x="4598759" y="2124100"/>
                </a:lnTo>
                <a:lnTo>
                  <a:pt x="4575073" y="2136343"/>
                </a:lnTo>
                <a:lnTo>
                  <a:pt x="4556303" y="2154974"/>
                </a:lnTo>
                <a:lnTo>
                  <a:pt x="4543653" y="2178558"/>
                </a:lnTo>
                <a:lnTo>
                  <a:pt x="3577513" y="2178558"/>
                </a:lnTo>
                <a:lnTo>
                  <a:pt x="2870352" y="1472006"/>
                </a:lnTo>
                <a:lnTo>
                  <a:pt x="2492362" y="1472006"/>
                </a:lnTo>
                <a:lnTo>
                  <a:pt x="1414310" y="2549131"/>
                </a:lnTo>
                <a:lnTo>
                  <a:pt x="1414310" y="3633355"/>
                </a:lnTo>
                <a:lnTo>
                  <a:pt x="1785200" y="4003865"/>
                </a:lnTo>
                <a:lnTo>
                  <a:pt x="2163191" y="4003865"/>
                </a:lnTo>
                <a:lnTo>
                  <a:pt x="2887637" y="3280041"/>
                </a:lnTo>
                <a:lnTo>
                  <a:pt x="2887637" y="2996971"/>
                </a:lnTo>
                <a:lnTo>
                  <a:pt x="2911246" y="2984335"/>
                </a:lnTo>
                <a:lnTo>
                  <a:pt x="2929902" y="2965577"/>
                </a:lnTo>
                <a:lnTo>
                  <a:pt x="2942158" y="2941917"/>
                </a:lnTo>
                <a:lnTo>
                  <a:pt x="2946552" y="2914599"/>
                </a:lnTo>
                <a:lnTo>
                  <a:pt x="2939605" y="2880220"/>
                </a:lnTo>
                <a:lnTo>
                  <a:pt x="2920657" y="2852140"/>
                </a:lnTo>
                <a:lnTo>
                  <a:pt x="2892564" y="2833217"/>
                </a:lnTo>
                <a:lnTo>
                  <a:pt x="2858147" y="2826270"/>
                </a:lnTo>
                <a:lnTo>
                  <a:pt x="2823743" y="2833217"/>
                </a:lnTo>
                <a:lnTo>
                  <a:pt x="2795651" y="2852140"/>
                </a:lnTo>
                <a:lnTo>
                  <a:pt x="2776715" y="2880220"/>
                </a:lnTo>
                <a:lnTo>
                  <a:pt x="2769768" y="2914599"/>
                </a:lnTo>
                <a:lnTo>
                  <a:pt x="2774175" y="2941929"/>
                </a:lnTo>
                <a:lnTo>
                  <a:pt x="2786418" y="2965589"/>
                </a:lnTo>
                <a:lnTo>
                  <a:pt x="2805074" y="2984347"/>
                </a:lnTo>
                <a:lnTo>
                  <a:pt x="2828696" y="2996971"/>
                </a:lnTo>
                <a:lnTo>
                  <a:pt x="2828696" y="3255695"/>
                </a:lnTo>
                <a:lnTo>
                  <a:pt x="2138819" y="3944975"/>
                </a:lnTo>
                <a:lnTo>
                  <a:pt x="1809572" y="3944975"/>
                </a:lnTo>
                <a:lnTo>
                  <a:pt x="1473238" y="3609009"/>
                </a:lnTo>
                <a:lnTo>
                  <a:pt x="1473238" y="2573490"/>
                </a:lnTo>
                <a:lnTo>
                  <a:pt x="2516746" y="1530883"/>
                </a:lnTo>
                <a:lnTo>
                  <a:pt x="2845981" y="1530883"/>
                </a:lnTo>
                <a:lnTo>
                  <a:pt x="3553142" y="2237448"/>
                </a:lnTo>
                <a:lnTo>
                  <a:pt x="4543641" y="2237448"/>
                </a:lnTo>
                <a:lnTo>
                  <a:pt x="4556290" y="2261057"/>
                </a:lnTo>
                <a:lnTo>
                  <a:pt x="4575060" y="2279700"/>
                </a:lnTo>
                <a:lnTo>
                  <a:pt x="4598746" y="2291943"/>
                </a:lnTo>
                <a:lnTo>
                  <a:pt x="4626089" y="2296350"/>
                </a:lnTo>
                <a:lnTo>
                  <a:pt x="4660506" y="2289403"/>
                </a:lnTo>
                <a:lnTo>
                  <a:pt x="4688598" y="2270480"/>
                </a:lnTo>
                <a:lnTo>
                  <a:pt x="4707547" y="2242413"/>
                </a:lnTo>
                <a:lnTo>
                  <a:pt x="4714494" y="2208022"/>
                </a:lnTo>
                <a:close/>
              </a:path>
              <a:path w="7543800" h="5476240">
                <a:moveTo>
                  <a:pt x="4714494" y="1854746"/>
                </a:moveTo>
                <a:lnTo>
                  <a:pt x="4707547" y="1820367"/>
                </a:lnTo>
                <a:lnTo>
                  <a:pt x="4688598" y="1792287"/>
                </a:lnTo>
                <a:lnTo>
                  <a:pt x="4660506" y="1773364"/>
                </a:lnTo>
                <a:lnTo>
                  <a:pt x="4626089" y="1766417"/>
                </a:lnTo>
                <a:lnTo>
                  <a:pt x="4598746" y="1770824"/>
                </a:lnTo>
                <a:lnTo>
                  <a:pt x="4575073" y="1783067"/>
                </a:lnTo>
                <a:lnTo>
                  <a:pt x="4556290" y="1801710"/>
                </a:lnTo>
                <a:lnTo>
                  <a:pt x="4543641" y="1825320"/>
                </a:lnTo>
                <a:lnTo>
                  <a:pt x="4001376" y="1825320"/>
                </a:lnTo>
                <a:lnTo>
                  <a:pt x="3988727" y="1801710"/>
                </a:lnTo>
                <a:lnTo>
                  <a:pt x="3969956" y="1783067"/>
                </a:lnTo>
                <a:lnTo>
                  <a:pt x="3946271" y="1770824"/>
                </a:lnTo>
                <a:lnTo>
                  <a:pt x="3918928" y="1766417"/>
                </a:lnTo>
                <a:lnTo>
                  <a:pt x="3884511" y="1773364"/>
                </a:lnTo>
                <a:lnTo>
                  <a:pt x="3856418" y="1792287"/>
                </a:lnTo>
                <a:lnTo>
                  <a:pt x="3837470" y="1820367"/>
                </a:lnTo>
                <a:lnTo>
                  <a:pt x="3830523" y="1854746"/>
                </a:lnTo>
                <a:lnTo>
                  <a:pt x="3837470" y="1889125"/>
                </a:lnTo>
                <a:lnTo>
                  <a:pt x="3856418" y="1917192"/>
                </a:lnTo>
                <a:lnTo>
                  <a:pt x="3884511" y="1936127"/>
                </a:lnTo>
                <a:lnTo>
                  <a:pt x="3918928" y="1943061"/>
                </a:lnTo>
                <a:lnTo>
                  <a:pt x="3946271" y="1938667"/>
                </a:lnTo>
                <a:lnTo>
                  <a:pt x="3969943" y="1926424"/>
                </a:lnTo>
                <a:lnTo>
                  <a:pt x="3988714" y="1907794"/>
                </a:lnTo>
                <a:lnTo>
                  <a:pt x="4001363" y="1884197"/>
                </a:lnTo>
                <a:lnTo>
                  <a:pt x="4543653" y="1884197"/>
                </a:lnTo>
                <a:lnTo>
                  <a:pt x="4556303" y="1907794"/>
                </a:lnTo>
                <a:lnTo>
                  <a:pt x="4575073" y="1926424"/>
                </a:lnTo>
                <a:lnTo>
                  <a:pt x="4598746" y="1938667"/>
                </a:lnTo>
                <a:lnTo>
                  <a:pt x="4626089" y="1943061"/>
                </a:lnTo>
                <a:lnTo>
                  <a:pt x="4660506" y="1936127"/>
                </a:lnTo>
                <a:lnTo>
                  <a:pt x="4688598" y="1917192"/>
                </a:lnTo>
                <a:lnTo>
                  <a:pt x="4707547" y="1889125"/>
                </a:lnTo>
                <a:lnTo>
                  <a:pt x="4714494" y="1854746"/>
                </a:lnTo>
                <a:close/>
              </a:path>
              <a:path w="7543800" h="5476240">
                <a:moveTo>
                  <a:pt x="4714494" y="794893"/>
                </a:moveTo>
                <a:lnTo>
                  <a:pt x="4707547" y="760514"/>
                </a:lnTo>
                <a:lnTo>
                  <a:pt x="4688598" y="732434"/>
                </a:lnTo>
                <a:lnTo>
                  <a:pt x="4660506" y="713511"/>
                </a:lnTo>
                <a:lnTo>
                  <a:pt x="4626089" y="706564"/>
                </a:lnTo>
                <a:lnTo>
                  <a:pt x="4598746" y="710971"/>
                </a:lnTo>
                <a:lnTo>
                  <a:pt x="4575073" y="723214"/>
                </a:lnTo>
                <a:lnTo>
                  <a:pt x="4556290" y="741845"/>
                </a:lnTo>
                <a:lnTo>
                  <a:pt x="4543641" y="765454"/>
                </a:lnTo>
                <a:lnTo>
                  <a:pt x="2492362" y="765454"/>
                </a:lnTo>
                <a:lnTo>
                  <a:pt x="0" y="3255695"/>
                </a:lnTo>
                <a:lnTo>
                  <a:pt x="0" y="5046459"/>
                </a:lnTo>
                <a:lnTo>
                  <a:pt x="303784" y="5349951"/>
                </a:lnTo>
                <a:lnTo>
                  <a:pt x="297154" y="5367985"/>
                </a:lnTo>
                <a:lnTo>
                  <a:pt x="301586" y="5421960"/>
                </a:lnTo>
                <a:lnTo>
                  <a:pt x="348627" y="5468963"/>
                </a:lnTo>
                <a:lnTo>
                  <a:pt x="383044" y="5475910"/>
                </a:lnTo>
                <a:lnTo>
                  <a:pt x="417449" y="5468963"/>
                </a:lnTo>
                <a:lnTo>
                  <a:pt x="445541" y="5450040"/>
                </a:lnTo>
                <a:lnTo>
                  <a:pt x="464489" y="5421960"/>
                </a:lnTo>
                <a:lnTo>
                  <a:pt x="471436" y="5387594"/>
                </a:lnTo>
                <a:lnTo>
                  <a:pt x="464489" y="5353215"/>
                </a:lnTo>
                <a:lnTo>
                  <a:pt x="445541" y="5325135"/>
                </a:lnTo>
                <a:lnTo>
                  <a:pt x="417449" y="5306212"/>
                </a:lnTo>
                <a:lnTo>
                  <a:pt x="383044" y="5299265"/>
                </a:lnTo>
                <a:lnTo>
                  <a:pt x="363423" y="5301767"/>
                </a:lnTo>
                <a:lnTo>
                  <a:pt x="345389" y="5308397"/>
                </a:lnTo>
                <a:lnTo>
                  <a:pt x="58915" y="5022113"/>
                </a:lnTo>
                <a:lnTo>
                  <a:pt x="58915" y="3280041"/>
                </a:lnTo>
                <a:lnTo>
                  <a:pt x="2516746" y="824331"/>
                </a:lnTo>
                <a:lnTo>
                  <a:pt x="4543641" y="824331"/>
                </a:lnTo>
                <a:lnTo>
                  <a:pt x="4556290" y="847928"/>
                </a:lnTo>
                <a:lnTo>
                  <a:pt x="4575073" y="866571"/>
                </a:lnTo>
                <a:lnTo>
                  <a:pt x="4598746" y="878814"/>
                </a:lnTo>
                <a:lnTo>
                  <a:pt x="4626089" y="883208"/>
                </a:lnTo>
                <a:lnTo>
                  <a:pt x="4660506" y="876274"/>
                </a:lnTo>
                <a:lnTo>
                  <a:pt x="4688598" y="857338"/>
                </a:lnTo>
                <a:lnTo>
                  <a:pt x="4707547" y="829271"/>
                </a:lnTo>
                <a:lnTo>
                  <a:pt x="4714494" y="794893"/>
                </a:lnTo>
                <a:close/>
              </a:path>
              <a:path w="7543800" h="5476240">
                <a:moveTo>
                  <a:pt x="5068074" y="2208022"/>
                </a:moveTo>
                <a:lnTo>
                  <a:pt x="5061128" y="2173643"/>
                </a:lnTo>
                <a:lnTo>
                  <a:pt x="5042192" y="2145576"/>
                </a:lnTo>
                <a:lnTo>
                  <a:pt x="5014099" y="2126653"/>
                </a:lnTo>
                <a:lnTo>
                  <a:pt x="4979695" y="2119706"/>
                </a:lnTo>
                <a:lnTo>
                  <a:pt x="4945278" y="2126653"/>
                </a:lnTo>
                <a:lnTo>
                  <a:pt x="4917186" y="2145576"/>
                </a:lnTo>
                <a:lnTo>
                  <a:pt x="4898237" y="2173643"/>
                </a:lnTo>
                <a:lnTo>
                  <a:pt x="4891290" y="2208022"/>
                </a:lnTo>
                <a:lnTo>
                  <a:pt x="4893780" y="2227592"/>
                </a:lnTo>
                <a:lnTo>
                  <a:pt x="4900384" y="2245588"/>
                </a:lnTo>
                <a:lnTo>
                  <a:pt x="4260304" y="2885186"/>
                </a:lnTo>
                <a:lnTo>
                  <a:pt x="3906761" y="2885186"/>
                </a:lnTo>
                <a:lnTo>
                  <a:pt x="3535870" y="3255695"/>
                </a:lnTo>
                <a:lnTo>
                  <a:pt x="3535870" y="3962247"/>
                </a:lnTo>
                <a:lnTo>
                  <a:pt x="3249384" y="4248531"/>
                </a:lnTo>
                <a:lnTo>
                  <a:pt x="3231350" y="4241914"/>
                </a:lnTo>
                <a:lnTo>
                  <a:pt x="3211753" y="4239412"/>
                </a:lnTo>
                <a:lnTo>
                  <a:pt x="3177336" y="4246359"/>
                </a:lnTo>
                <a:lnTo>
                  <a:pt x="3149231" y="4265282"/>
                </a:lnTo>
                <a:lnTo>
                  <a:pt x="3130296" y="4293362"/>
                </a:lnTo>
                <a:lnTo>
                  <a:pt x="3123349" y="4327728"/>
                </a:lnTo>
                <a:lnTo>
                  <a:pt x="3130296" y="4362107"/>
                </a:lnTo>
                <a:lnTo>
                  <a:pt x="3149231" y="4390187"/>
                </a:lnTo>
                <a:lnTo>
                  <a:pt x="3177336" y="4409110"/>
                </a:lnTo>
                <a:lnTo>
                  <a:pt x="3211753" y="4416056"/>
                </a:lnTo>
                <a:lnTo>
                  <a:pt x="3246158" y="4409110"/>
                </a:lnTo>
                <a:lnTo>
                  <a:pt x="3274250" y="4390187"/>
                </a:lnTo>
                <a:lnTo>
                  <a:pt x="3293186" y="4362107"/>
                </a:lnTo>
                <a:lnTo>
                  <a:pt x="3300133" y="4327728"/>
                </a:lnTo>
                <a:lnTo>
                  <a:pt x="3297631" y="4308132"/>
                </a:lnTo>
                <a:lnTo>
                  <a:pt x="3291001" y="4290085"/>
                </a:lnTo>
                <a:lnTo>
                  <a:pt x="3594798" y="3986593"/>
                </a:lnTo>
                <a:lnTo>
                  <a:pt x="3594798" y="3280041"/>
                </a:lnTo>
                <a:lnTo>
                  <a:pt x="3931132" y="2944063"/>
                </a:lnTo>
                <a:lnTo>
                  <a:pt x="4284675" y="2944063"/>
                </a:lnTo>
                <a:lnTo>
                  <a:pt x="4942027" y="2287219"/>
                </a:lnTo>
                <a:lnTo>
                  <a:pt x="4960074" y="2293848"/>
                </a:lnTo>
                <a:lnTo>
                  <a:pt x="4979695" y="2296350"/>
                </a:lnTo>
                <a:lnTo>
                  <a:pt x="5014099" y="2289403"/>
                </a:lnTo>
                <a:lnTo>
                  <a:pt x="5042192" y="2270480"/>
                </a:lnTo>
                <a:lnTo>
                  <a:pt x="5061128" y="2242413"/>
                </a:lnTo>
                <a:lnTo>
                  <a:pt x="5068074" y="2208022"/>
                </a:lnTo>
                <a:close/>
              </a:path>
              <a:path w="7543800" h="5476240">
                <a:moveTo>
                  <a:pt x="5421681" y="3267875"/>
                </a:moveTo>
                <a:lnTo>
                  <a:pt x="5414734" y="3233509"/>
                </a:lnTo>
                <a:lnTo>
                  <a:pt x="5395785" y="3205429"/>
                </a:lnTo>
                <a:lnTo>
                  <a:pt x="5367680" y="3186506"/>
                </a:lnTo>
                <a:lnTo>
                  <a:pt x="5333276" y="3179559"/>
                </a:lnTo>
                <a:lnTo>
                  <a:pt x="5305920" y="3183966"/>
                </a:lnTo>
                <a:lnTo>
                  <a:pt x="5282247" y="3196196"/>
                </a:lnTo>
                <a:lnTo>
                  <a:pt x="5263477" y="3214827"/>
                </a:lnTo>
                <a:lnTo>
                  <a:pt x="5250827" y="3238423"/>
                </a:lnTo>
                <a:lnTo>
                  <a:pt x="4991849" y="3238423"/>
                </a:lnTo>
                <a:lnTo>
                  <a:pt x="4705362" y="2952242"/>
                </a:lnTo>
                <a:lnTo>
                  <a:pt x="4711992" y="2934208"/>
                </a:lnTo>
                <a:lnTo>
                  <a:pt x="4714494" y="2914599"/>
                </a:lnTo>
                <a:lnTo>
                  <a:pt x="4707547" y="2880220"/>
                </a:lnTo>
                <a:lnTo>
                  <a:pt x="4688598" y="2852140"/>
                </a:lnTo>
                <a:lnTo>
                  <a:pt x="4660506" y="2833217"/>
                </a:lnTo>
                <a:lnTo>
                  <a:pt x="4626089" y="2826270"/>
                </a:lnTo>
                <a:lnTo>
                  <a:pt x="4591685" y="2833217"/>
                </a:lnTo>
                <a:lnTo>
                  <a:pt x="4563592" y="2852140"/>
                </a:lnTo>
                <a:lnTo>
                  <a:pt x="4544657" y="2880220"/>
                </a:lnTo>
                <a:lnTo>
                  <a:pt x="4537710" y="2914599"/>
                </a:lnTo>
                <a:lnTo>
                  <a:pt x="4544657" y="2948978"/>
                </a:lnTo>
                <a:lnTo>
                  <a:pt x="4563592" y="2977045"/>
                </a:lnTo>
                <a:lnTo>
                  <a:pt x="4591685" y="2995980"/>
                </a:lnTo>
                <a:lnTo>
                  <a:pt x="4626089" y="3002915"/>
                </a:lnTo>
                <a:lnTo>
                  <a:pt x="4645711" y="3000413"/>
                </a:lnTo>
                <a:lnTo>
                  <a:pt x="4663757" y="2993796"/>
                </a:lnTo>
                <a:lnTo>
                  <a:pt x="4967465" y="3297313"/>
                </a:lnTo>
                <a:lnTo>
                  <a:pt x="5250827" y="3297313"/>
                </a:lnTo>
                <a:lnTo>
                  <a:pt x="5263464" y="3320910"/>
                </a:lnTo>
                <a:lnTo>
                  <a:pt x="5282247" y="3339554"/>
                </a:lnTo>
                <a:lnTo>
                  <a:pt x="5305920" y="3351796"/>
                </a:lnTo>
                <a:lnTo>
                  <a:pt x="5333276" y="3356203"/>
                </a:lnTo>
                <a:lnTo>
                  <a:pt x="5367680" y="3349256"/>
                </a:lnTo>
                <a:lnTo>
                  <a:pt x="5395785" y="3330333"/>
                </a:lnTo>
                <a:lnTo>
                  <a:pt x="5414734" y="3302254"/>
                </a:lnTo>
                <a:lnTo>
                  <a:pt x="5421681" y="3267875"/>
                </a:lnTo>
                <a:close/>
              </a:path>
              <a:path w="7543800" h="5476240">
                <a:moveTo>
                  <a:pt x="5421681" y="441604"/>
                </a:moveTo>
                <a:lnTo>
                  <a:pt x="5414734" y="407225"/>
                </a:lnTo>
                <a:lnTo>
                  <a:pt x="5395785" y="379158"/>
                </a:lnTo>
                <a:lnTo>
                  <a:pt x="5367680" y="360222"/>
                </a:lnTo>
                <a:lnTo>
                  <a:pt x="5333276" y="353288"/>
                </a:lnTo>
                <a:lnTo>
                  <a:pt x="5298872" y="360222"/>
                </a:lnTo>
                <a:lnTo>
                  <a:pt x="5270766" y="379158"/>
                </a:lnTo>
                <a:lnTo>
                  <a:pt x="5251831" y="407225"/>
                </a:lnTo>
                <a:lnTo>
                  <a:pt x="5244871" y="441604"/>
                </a:lnTo>
                <a:lnTo>
                  <a:pt x="5249278" y="468934"/>
                </a:lnTo>
                <a:lnTo>
                  <a:pt x="5261534" y="492594"/>
                </a:lnTo>
                <a:lnTo>
                  <a:pt x="5280177" y="511352"/>
                </a:lnTo>
                <a:lnTo>
                  <a:pt x="5303799" y="523989"/>
                </a:lnTo>
                <a:lnTo>
                  <a:pt x="5303799" y="1772361"/>
                </a:lnTo>
                <a:lnTo>
                  <a:pt x="5280177" y="1784997"/>
                </a:lnTo>
                <a:lnTo>
                  <a:pt x="5261534" y="1803755"/>
                </a:lnTo>
                <a:lnTo>
                  <a:pt x="5249278" y="1827415"/>
                </a:lnTo>
                <a:lnTo>
                  <a:pt x="5244871" y="1854746"/>
                </a:lnTo>
                <a:lnTo>
                  <a:pt x="5251831" y="1889125"/>
                </a:lnTo>
                <a:lnTo>
                  <a:pt x="5270766" y="1917192"/>
                </a:lnTo>
                <a:lnTo>
                  <a:pt x="5298872" y="1936127"/>
                </a:lnTo>
                <a:lnTo>
                  <a:pt x="5333276" y="1943061"/>
                </a:lnTo>
                <a:lnTo>
                  <a:pt x="5367680" y="1936127"/>
                </a:lnTo>
                <a:lnTo>
                  <a:pt x="5395785" y="1917192"/>
                </a:lnTo>
                <a:lnTo>
                  <a:pt x="5414734" y="1889125"/>
                </a:lnTo>
                <a:lnTo>
                  <a:pt x="5421681" y="1854746"/>
                </a:lnTo>
                <a:lnTo>
                  <a:pt x="5417274" y="1827415"/>
                </a:lnTo>
                <a:lnTo>
                  <a:pt x="5405018" y="1803755"/>
                </a:lnTo>
                <a:lnTo>
                  <a:pt x="5386362" y="1784997"/>
                </a:lnTo>
                <a:lnTo>
                  <a:pt x="5362740" y="1772361"/>
                </a:lnTo>
                <a:lnTo>
                  <a:pt x="5362740" y="523989"/>
                </a:lnTo>
                <a:lnTo>
                  <a:pt x="5386362" y="511352"/>
                </a:lnTo>
                <a:lnTo>
                  <a:pt x="5405018" y="492594"/>
                </a:lnTo>
                <a:lnTo>
                  <a:pt x="5417274" y="468934"/>
                </a:lnTo>
                <a:lnTo>
                  <a:pt x="5421681" y="441604"/>
                </a:lnTo>
                <a:close/>
              </a:path>
              <a:path w="7543800" h="5476240">
                <a:moveTo>
                  <a:pt x="6836016" y="441604"/>
                </a:moveTo>
                <a:lnTo>
                  <a:pt x="6829069" y="407225"/>
                </a:lnTo>
                <a:lnTo>
                  <a:pt x="6810134" y="379158"/>
                </a:lnTo>
                <a:lnTo>
                  <a:pt x="6782041" y="360222"/>
                </a:lnTo>
                <a:lnTo>
                  <a:pt x="6747637" y="353288"/>
                </a:lnTo>
                <a:lnTo>
                  <a:pt x="6720281" y="357682"/>
                </a:lnTo>
                <a:lnTo>
                  <a:pt x="6696608" y="369912"/>
                </a:lnTo>
                <a:lnTo>
                  <a:pt x="6677838" y="388543"/>
                </a:lnTo>
                <a:lnTo>
                  <a:pt x="6665188" y="412140"/>
                </a:lnTo>
                <a:lnTo>
                  <a:pt x="5769305" y="412140"/>
                </a:lnTo>
                <a:lnTo>
                  <a:pt x="5756668" y="388543"/>
                </a:lnTo>
                <a:lnTo>
                  <a:pt x="5737885" y="369912"/>
                </a:lnTo>
                <a:lnTo>
                  <a:pt x="5714212" y="357682"/>
                </a:lnTo>
                <a:lnTo>
                  <a:pt x="5686857" y="353288"/>
                </a:lnTo>
                <a:lnTo>
                  <a:pt x="5652452" y="360222"/>
                </a:lnTo>
                <a:lnTo>
                  <a:pt x="5624360" y="379158"/>
                </a:lnTo>
                <a:lnTo>
                  <a:pt x="5605411" y="407225"/>
                </a:lnTo>
                <a:lnTo>
                  <a:pt x="5598465" y="441604"/>
                </a:lnTo>
                <a:lnTo>
                  <a:pt x="5605411" y="475983"/>
                </a:lnTo>
                <a:lnTo>
                  <a:pt x="5624360" y="504063"/>
                </a:lnTo>
                <a:lnTo>
                  <a:pt x="5652452" y="522986"/>
                </a:lnTo>
                <a:lnTo>
                  <a:pt x="5686857" y="529932"/>
                </a:lnTo>
                <a:lnTo>
                  <a:pt x="5714212" y="525526"/>
                </a:lnTo>
                <a:lnTo>
                  <a:pt x="5737898" y="513283"/>
                </a:lnTo>
                <a:lnTo>
                  <a:pt x="5756681" y="494639"/>
                </a:lnTo>
                <a:lnTo>
                  <a:pt x="5769318" y="471017"/>
                </a:lnTo>
                <a:lnTo>
                  <a:pt x="6665176" y="471017"/>
                </a:lnTo>
                <a:lnTo>
                  <a:pt x="6677812" y="494639"/>
                </a:lnTo>
                <a:lnTo>
                  <a:pt x="6696583" y="513283"/>
                </a:lnTo>
                <a:lnTo>
                  <a:pt x="6720268" y="525526"/>
                </a:lnTo>
                <a:lnTo>
                  <a:pt x="6747637" y="529932"/>
                </a:lnTo>
                <a:lnTo>
                  <a:pt x="6782041" y="522986"/>
                </a:lnTo>
                <a:lnTo>
                  <a:pt x="6810134" y="504063"/>
                </a:lnTo>
                <a:lnTo>
                  <a:pt x="6829069" y="475983"/>
                </a:lnTo>
                <a:lnTo>
                  <a:pt x="6836016" y="441604"/>
                </a:lnTo>
                <a:close/>
              </a:path>
              <a:path w="7543800" h="5476240">
                <a:moveTo>
                  <a:pt x="7543203" y="88328"/>
                </a:moveTo>
                <a:lnTo>
                  <a:pt x="7536256" y="53936"/>
                </a:lnTo>
                <a:lnTo>
                  <a:pt x="7517308" y="25869"/>
                </a:lnTo>
                <a:lnTo>
                  <a:pt x="7489215" y="6934"/>
                </a:lnTo>
                <a:lnTo>
                  <a:pt x="7454798" y="0"/>
                </a:lnTo>
                <a:lnTo>
                  <a:pt x="7427455" y="4406"/>
                </a:lnTo>
                <a:lnTo>
                  <a:pt x="7403770" y="16637"/>
                </a:lnTo>
                <a:lnTo>
                  <a:pt x="7384999" y="35293"/>
                </a:lnTo>
                <a:lnTo>
                  <a:pt x="7372350" y="58889"/>
                </a:lnTo>
                <a:lnTo>
                  <a:pt x="2845981" y="58889"/>
                </a:lnTo>
                <a:lnTo>
                  <a:pt x="2138819" y="765454"/>
                </a:lnTo>
                <a:lnTo>
                  <a:pt x="819073" y="765454"/>
                </a:lnTo>
                <a:lnTo>
                  <a:pt x="806437" y="741845"/>
                </a:lnTo>
                <a:lnTo>
                  <a:pt x="787654" y="723214"/>
                </a:lnTo>
                <a:lnTo>
                  <a:pt x="763981" y="710971"/>
                </a:lnTo>
                <a:lnTo>
                  <a:pt x="736625" y="706564"/>
                </a:lnTo>
                <a:lnTo>
                  <a:pt x="702221" y="713511"/>
                </a:lnTo>
                <a:lnTo>
                  <a:pt x="674116" y="732434"/>
                </a:lnTo>
                <a:lnTo>
                  <a:pt x="655180" y="760514"/>
                </a:lnTo>
                <a:lnTo>
                  <a:pt x="648220" y="794893"/>
                </a:lnTo>
                <a:lnTo>
                  <a:pt x="655180" y="829271"/>
                </a:lnTo>
                <a:lnTo>
                  <a:pt x="674116" y="857338"/>
                </a:lnTo>
                <a:lnTo>
                  <a:pt x="702221" y="876274"/>
                </a:lnTo>
                <a:lnTo>
                  <a:pt x="736625" y="883208"/>
                </a:lnTo>
                <a:lnTo>
                  <a:pt x="763981" y="878814"/>
                </a:lnTo>
                <a:lnTo>
                  <a:pt x="787654" y="866571"/>
                </a:lnTo>
                <a:lnTo>
                  <a:pt x="806437" y="847928"/>
                </a:lnTo>
                <a:lnTo>
                  <a:pt x="819073" y="824331"/>
                </a:lnTo>
                <a:lnTo>
                  <a:pt x="2163191" y="824331"/>
                </a:lnTo>
                <a:lnTo>
                  <a:pt x="2870352" y="117779"/>
                </a:lnTo>
                <a:lnTo>
                  <a:pt x="7372363" y="117779"/>
                </a:lnTo>
                <a:lnTo>
                  <a:pt x="7385012" y="141376"/>
                </a:lnTo>
                <a:lnTo>
                  <a:pt x="7403782" y="160007"/>
                </a:lnTo>
                <a:lnTo>
                  <a:pt x="7427455" y="172250"/>
                </a:lnTo>
                <a:lnTo>
                  <a:pt x="7454798" y="176644"/>
                </a:lnTo>
                <a:lnTo>
                  <a:pt x="7489215" y="169697"/>
                </a:lnTo>
                <a:lnTo>
                  <a:pt x="7517308" y="150774"/>
                </a:lnTo>
                <a:lnTo>
                  <a:pt x="7536256" y="122707"/>
                </a:lnTo>
                <a:lnTo>
                  <a:pt x="7543203" y="88328"/>
                </a:lnTo>
                <a:close/>
              </a:path>
            </a:pathLst>
          </a:custGeom>
          <a:solidFill>
            <a:srgbClr val="3A7CC2">
              <a:alpha val="37649"/>
            </a:srgbClr>
          </a:solidFill>
        </p:spPr>
        <p:txBody>
          <a:bodyPr wrap="square" lIns="0" tIns="0" rIns="0" bIns="0" rtlCol="0"/>
          <a:lstStyle/>
          <a:p>
            <a:endParaRPr/>
          </a:p>
        </p:txBody>
      </p:sp>
      <p:pic>
        <p:nvPicPr>
          <p:cNvPr id="11" name="object 11"/>
          <p:cNvPicPr/>
          <p:nvPr/>
        </p:nvPicPr>
        <p:blipFill>
          <a:blip r:embed="rId2" cstate="print"/>
          <a:stretch>
            <a:fillRect/>
          </a:stretch>
        </p:blipFill>
        <p:spPr>
          <a:xfrm>
            <a:off x="6406676" y="1900032"/>
            <a:ext cx="6162674" cy="6132216"/>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ject 3"/>
          <p:cNvPicPr/>
          <p:nvPr/>
        </p:nvPicPr>
        <p:blipFill>
          <a:blip r:embed="rId2" cstate="print"/>
          <a:stretch>
            <a:fillRect/>
          </a:stretch>
        </p:blipFill>
        <p:spPr>
          <a:xfrm>
            <a:off x="3961212" y="3692319"/>
            <a:ext cx="10363199" cy="2905124"/>
          </a:xfrm>
          <a:prstGeom prst="rect">
            <a:avLst/>
          </a:prstGeom>
        </p:spPr>
      </p:pic>
      <p:sp>
        <p:nvSpPr>
          <p:cNvPr id="7" name="object 7"/>
          <p:cNvSpPr txBox="1"/>
          <p:nvPr/>
        </p:nvSpPr>
        <p:spPr>
          <a:xfrm>
            <a:off x="1135508" y="2171320"/>
            <a:ext cx="16643985" cy="6352508"/>
          </a:xfrm>
          <a:prstGeom prst="rect">
            <a:avLst/>
          </a:prstGeom>
        </p:spPr>
        <p:txBody>
          <a:bodyPr vert="horz" wrap="square" lIns="0" tIns="12065" rIns="0" bIns="0" rtlCol="0">
            <a:spAutoFit/>
          </a:bodyPr>
          <a:lstStyle/>
          <a:p>
            <a:pPr marL="12700" marR="2713990">
              <a:lnSpc>
                <a:spcPct val="108500"/>
              </a:lnSpc>
              <a:spcBef>
                <a:spcPts val="95"/>
              </a:spcBef>
              <a:buFont typeface="Arial" pitchFamily="34" charset="0"/>
              <a:buChar char="•"/>
            </a:pPr>
            <a:r>
              <a:rPr lang="en-US" sz="5400" i="1" dirty="0" smtClean="0">
                <a:solidFill>
                  <a:schemeClr val="bg1"/>
                </a:solidFill>
              </a:rPr>
              <a:t>The </a:t>
            </a:r>
            <a:r>
              <a:rPr lang="en-US" sz="5400" i="1" dirty="0">
                <a:solidFill>
                  <a:schemeClr val="bg1"/>
                </a:solidFill>
              </a:rPr>
              <a:t>recommendation system analyzes the </a:t>
            </a:r>
            <a:r>
              <a:rPr lang="en-US" sz="5400" i="1" dirty="0" smtClean="0">
                <a:solidFill>
                  <a:schemeClr val="bg1"/>
                </a:solidFill>
              </a:rPr>
              <a:t>input  </a:t>
            </a:r>
            <a:r>
              <a:rPr lang="en-US" sz="5400" i="1" dirty="0">
                <a:solidFill>
                  <a:schemeClr val="bg1"/>
                </a:solidFill>
              </a:rPr>
              <a:t>of the user </a:t>
            </a:r>
            <a:r>
              <a:rPr lang="en-US" sz="5400" i="1" dirty="0" smtClean="0">
                <a:solidFill>
                  <a:schemeClr val="bg1"/>
                </a:solidFill>
              </a:rPr>
              <a:t>taken, </a:t>
            </a:r>
            <a:r>
              <a:rPr lang="en-US" sz="5400" i="1" dirty="0">
                <a:solidFill>
                  <a:schemeClr val="bg1"/>
                </a:solidFill>
              </a:rPr>
              <a:t>and then it uses this information to try to find similar movies. This information is available in the database (e.g., lead actors, director, genre, etc.). After that, the system provides movie recommendations for the user</a:t>
            </a:r>
            <a:r>
              <a:rPr lang="en-US" sz="5400" i="1" dirty="0" smtClean="0">
                <a:solidFill>
                  <a:schemeClr val="bg1"/>
                </a:solidFill>
              </a:rPr>
              <a:t>.</a:t>
            </a:r>
            <a:endParaRPr sz="5300" i="1">
              <a:solidFill>
                <a:schemeClr val="bg1"/>
              </a:solidFill>
              <a:latin typeface="Times New Roman"/>
              <a:cs typeface="Times New Roman"/>
            </a:endParaRPr>
          </a:p>
        </p:txBody>
      </p:sp>
      <p:sp>
        <p:nvSpPr>
          <p:cNvPr id="8" name="object 8"/>
          <p:cNvSpPr txBox="1">
            <a:spLocks noGrp="1"/>
          </p:cNvSpPr>
          <p:nvPr>
            <p:ph type="title"/>
          </p:nvPr>
        </p:nvSpPr>
        <p:spPr>
          <a:xfrm>
            <a:off x="707219" y="839597"/>
            <a:ext cx="5075555" cy="1090930"/>
          </a:xfrm>
          <a:prstGeom prst="rect">
            <a:avLst/>
          </a:prstGeom>
        </p:spPr>
        <p:txBody>
          <a:bodyPr vert="horz" wrap="square" lIns="0" tIns="17780" rIns="0" bIns="0" rtlCol="0">
            <a:spAutoFit/>
          </a:bodyPr>
          <a:lstStyle/>
          <a:p>
            <a:pPr marL="12700">
              <a:lnSpc>
                <a:spcPct val="100000"/>
              </a:lnSpc>
              <a:spcBef>
                <a:spcPts val="140"/>
              </a:spcBef>
            </a:pPr>
            <a:r>
              <a:rPr sz="6950" spc="-10" dirty="0"/>
              <a:t>OVERVIEW</a:t>
            </a:r>
            <a:endParaRPr sz="695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000000"/>
          </a:solidFill>
        </p:spPr>
        <p:txBody>
          <a:bodyPr wrap="square" lIns="0" tIns="0" rIns="0" bIns="0" rtlCol="0"/>
          <a:lstStyle/>
          <a:p>
            <a:endParaRPr/>
          </a:p>
        </p:txBody>
      </p:sp>
      <p:pic>
        <p:nvPicPr>
          <p:cNvPr id="4" name="Picture 3" descr="images (2).jpg"/>
          <p:cNvPicPr>
            <a:picLocks noChangeAspect="1"/>
          </p:cNvPicPr>
          <p:nvPr/>
        </p:nvPicPr>
        <p:blipFill>
          <a:blip r:embed="rId2"/>
          <a:stretch>
            <a:fillRect/>
          </a:stretch>
        </p:blipFill>
        <p:spPr>
          <a:xfrm>
            <a:off x="1676400" y="0"/>
            <a:ext cx="18288000" cy="10287000"/>
          </a:xfrm>
          <a:prstGeom prst="rect">
            <a:avLst/>
          </a:prstGeom>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916530" y="2486563"/>
            <a:ext cx="15141575" cy="4096385"/>
          </a:xfrm>
          <a:prstGeom prst="rect">
            <a:avLst/>
          </a:prstGeom>
        </p:spPr>
        <p:txBody>
          <a:bodyPr vert="horz" wrap="square" lIns="0" tIns="13335" rIns="0" bIns="0" rtlCol="0">
            <a:spAutoFit/>
          </a:bodyPr>
          <a:lstStyle/>
          <a:p>
            <a:pPr marL="4360545" marR="5080" indent="-4348480">
              <a:lnSpc>
                <a:spcPct val="116100"/>
              </a:lnSpc>
              <a:spcBef>
                <a:spcPts val="105"/>
              </a:spcBef>
            </a:pPr>
            <a:r>
              <a:rPr sz="11500" b="0" spc="350" dirty="0">
                <a:latin typeface="Times New Roman"/>
                <a:cs typeface="Times New Roman"/>
              </a:rPr>
              <a:t>Problem</a:t>
            </a:r>
            <a:r>
              <a:rPr sz="11500" b="0" spc="20" dirty="0">
                <a:latin typeface="Times New Roman"/>
                <a:cs typeface="Times New Roman"/>
              </a:rPr>
              <a:t> </a:t>
            </a:r>
            <a:r>
              <a:rPr sz="11500" b="0" spc="360" dirty="0">
                <a:latin typeface="Times New Roman"/>
                <a:cs typeface="Times New Roman"/>
              </a:rPr>
              <a:t>Defination</a:t>
            </a:r>
            <a:r>
              <a:rPr sz="11500" b="0" spc="20" dirty="0">
                <a:latin typeface="Times New Roman"/>
                <a:cs typeface="Times New Roman"/>
              </a:rPr>
              <a:t> </a:t>
            </a:r>
            <a:r>
              <a:rPr sz="11500" b="0" spc="555" dirty="0">
                <a:latin typeface="Times New Roman"/>
                <a:cs typeface="Times New Roman"/>
              </a:rPr>
              <a:t>and </a:t>
            </a:r>
            <a:r>
              <a:rPr sz="11500" b="0" spc="85" dirty="0">
                <a:latin typeface="Times New Roman"/>
                <a:cs typeface="Times New Roman"/>
              </a:rPr>
              <a:t>Objectives</a:t>
            </a:r>
            <a:endParaRPr sz="11500">
              <a:latin typeface="Times New Roman"/>
              <a:cs typeface="Times New Roman"/>
            </a:endParaRPr>
          </a:p>
        </p:txBody>
      </p:sp>
      <p:sp>
        <p:nvSpPr>
          <p:cNvPr id="3" name="object 3"/>
          <p:cNvSpPr/>
          <p:nvPr/>
        </p:nvSpPr>
        <p:spPr>
          <a:xfrm>
            <a:off x="15955370" y="5351"/>
            <a:ext cx="637540" cy="3964304"/>
          </a:xfrm>
          <a:custGeom>
            <a:avLst/>
            <a:gdLst/>
            <a:ahLst/>
            <a:cxnLst/>
            <a:rect l="l" t="t" r="r" b="b"/>
            <a:pathLst>
              <a:path w="637540" h="3964304">
                <a:moveTo>
                  <a:pt x="27507" y="0"/>
                </a:moveTo>
                <a:lnTo>
                  <a:pt x="16803" y="2161"/>
                </a:lnTo>
                <a:lnTo>
                  <a:pt x="8059" y="8055"/>
                </a:lnTo>
                <a:lnTo>
                  <a:pt x="2162" y="16794"/>
                </a:lnTo>
                <a:lnTo>
                  <a:pt x="0" y="27492"/>
                </a:lnTo>
                <a:lnTo>
                  <a:pt x="0" y="1685032"/>
                </a:lnTo>
                <a:lnTo>
                  <a:pt x="1938" y="1690890"/>
                </a:lnTo>
                <a:lnTo>
                  <a:pt x="582315" y="2469218"/>
                </a:lnTo>
                <a:lnTo>
                  <a:pt x="582315" y="3936478"/>
                </a:lnTo>
                <a:lnTo>
                  <a:pt x="584479" y="3947176"/>
                </a:lnTo>
                <a:lnTo>
                  <a:pt x="590380" y="3955915"/>
                </a:lnTo>
                <a:lnTo>
                  <a:pt x="599138" y="3961809"/>
                </a:lnTo>
                <a:lnTo>
                  <a:pt x="609869" y="3963970"/>
                </a:lnTo>
                <a:lnTo>
                  <a:pt x="620573" y="3961809"/>
                </a:lnTo>
                <a:lnTo>
                  <a:pt x="629317" y="3955915"/>
                </a:lnTo>
                <a:lnTo>
                  <a:pt x="635213" y="3947176"/>
                </a:lnTo>
                <a:lnTo>
                  <a:pt x="637376" y="3936478"/>
                </a:lnTo>
                <a:lnTo>
                  <a:pt x="637376" y="2454227"/>
                </a:lnTo>
                <a:lnTo>
                  <a:pt x="635438" y="2448368"/>
                </a:lnTo>
                <a:lnTo>
                  <a:pt x="55060" y="1670040"/>
                </a:lnTo>
                <a:lnTo>
                  <a:pt x="55060" y="27492"/>
                </a:lnTo>
                <a:lnTo>
                  <a:pt x="52897" y="16794"/>
                </a:lnTo>
                <a:lnTo>
                  <a:pt x="46995" y="8055"/>
                </a:lnTo>
                <a:lnTo>
                  <a:pt x="38237" y="2161"/>
                </a:lnTo>
                <a:lnTo>
                  <a:pt x="27507" y="0"/>
                </a:lnTo>
                <a:close/>
              </a:path>
            </a:pathLst>
          </a:custGeom>
          <a:solidFill>
            <a:srgbClr val="3324E1">
              <a:alpha val="30979"/>
            </a:srgbClr>
          </a:solidFill>
        </p:spPr>
        <p:txBody>
          <a:bodyPr wrap="square" lIns="0" tIns="0" rIns="0" bIns="0" rtlCol="0"/>
          <a:lstStyle/>
          <a:p>
            <a:endParaRPr/>
          </a:p>
        </p:txBody>
      </p:sp>
      <p:sp>
        <p:nvSpPr>
          <p:cNvPr id="4" name="object 4"/>
          <p:cNvSpPr/>
          <p:nvPr/>
        </p:nvSpPr>
        <p:spPr>
          <a:xfrm>
            <a:off x="14132535" y="5358"/>
            <a:ext cx="1142365" cy="2917825"/>
          </a:xfrm>
          <a:custGeom>
            <a:avLst/>
            <a:gdLst/>
            <a:ahLst/>
            <a:cxnLst/>
            <a:rect l="l" t="t" r="r" b="b"/>
            <a:pathLst>
              <a:path w="1142365" h="2917825">
                <a:moveTo>
                  <a:pt x="689762" y="27495"/>
                </a:moveTo>
                <a:lnTo>
                  <a:pt x="687590" y="16789"/>
                </a:lnTo>
                <a:lnTo>
                  <a:pt x="681685" y="8051"/>
                </a:lnTo>
                <a:lnTo>
                  <a:pt x="672922" y="2159"/>
                </a:lnTo>
                <a:lnTo>
                  <a:pt x="662216" y="0"/>
                </a:lnTo>
                <a:lnTo>
                  <a:pt x="651510" y="2159"/>
                </a:lnTo>
                <a:lnTo>
                  <a:pt x="642759" y="8051"/>
                </a:lnTo>
                <a:lnTo>
                  <a:pt x="636866" y="16789"/>
                </a:lnTo>
                <a:lnTo>
                  <a:pt x="634707" y="27495"/>
                </a:lnTo>
                <a:lnTo>
                  <a:pt x="634707" y="1052512"/>
                </a:lnTo>
                <a:lnTo>
                  <a:pt x="144005" y="1539582"/>
                </a:lnTo>
                <a:lnTo>
                  <a:pt x="141097" y="1546593"/>
                </a:lnTo>
                <a:lnTo>
                  <a:pt x="141135" y="1994001"/>
                </a:lnTo>
                <a:lnTo>
                  <a:pt x="123799" y="1996325"/>
                </a:lnTo>
                <a:lnTo>
                  <a:pt x="83515" y="2013318"/>
                </a:lnTo>
                <a:lnTo>
                  <a:pt x="49377" y="2039658"/>
                </a:lnTo>
                <a:lnTo>
                  <a:pt x="23025" y="2073770"/>
                </a:lnTo>
                <a:lnTo>
                  <a:pt x="6032" y="2114042"/>
                </a:lnTo>
                <a:lnTo>
                  <a:pt x="0" y="2158860"/>
                </a:lnTo>
                <a:lnTo>
                  <a:pt x="6032" y="2203666"/>
                </a:lnTo>
                <a:lnTo>
                  <a:pt x="23025" y="2243925"/>
                </a:lnTo>
                <a:lnTo>
                  <a:pt x="49377" y="2278024"/>
                </a:lnTo>
                <a:lnTo>
                  <a:pt x="83515" y="2304377"/>
                </a:lnTo>
                <a:lnTo>
                  <a:pt x="123799" y="2321356"/>
                </a:lnTo>
                <a:lnTo>
                  <a:pt x="168643" y="2327376"/>
                </a:lnTo>
                <a:lnTo>
                  <a:pt x="213474" y="2321356"/>
                </a:lnTo>
                <a:lnTo>
                  <a:pt x="253758" y="2304377"/>
                </a:lnTo>
                <a:lnTo>
                  <a:pt x="287883" y="2278024"/>
                </a:lnTo>
                <a:lnTo>
                  <a:pt x="292239" y="2272385"/>
                </a:lnTo>
                <a:lnTo>
                  <a:pt x="314248" y="2243925"/>
                </a:lnTo>
                <a:lnTo>
                  <a:pt x="331254" y="2203666"/>
                </a:lnTo>
                <a:lnTo>
                  <a:pt x="337299" y="2158860"/>
                </a:lnTo>
                <a:lnTo>
                  <a:pt x="331254" y="2114042"/>
                </a:lnTo>
                <a:lnTo>
                  <a:pt x="314248" y="2073770"/>
                </a:lnTo>
                <a:lnTo>
                  <a:pt x="292239" y="2045296"/>
                </a:lnTo>
                <a:lnTo>
                  <a:pt x="287883" y="2039658"/>
                </a:lnTo>
                <a:lnTo>
                  <a:pt x="282232" y="2035302"/>
                </a:lnTo>
                <a:lnTo>
                  <a:pt x="282232" y="2158860"/>
                </a:lnTo>
                <a:lnTo>
                  <a:pt x="279933" y="2181758"/>
                </a:lnTo>
                <a:lnTo>
                  <a:pt x="262839" y="2222309"/>
                </a:lnTo>
                <a:lnTo>
                  <a:pt x="232130" y="2253005"/>
                </a:lnTo>
                <a:lnTo>
                  <a:pt x="191554" y="2270087"/>
                </a:lnTo>
                <a:lnTo>
                  <a:pt x="168643" y="2272385"/>
                </a:lnTo>
                <a:lnTo>
                  <a:pt x="145719" y="2270087"/>
                </a:lnTo>
                <a:lnTo>
                  <a:pt x="105130" y="2253005"/>
                </a:lnTo>
                <a:lnTo>
                  <a:pt x="74409" y="2222309"/>
                </a:lnTo>
                <a:lnTo>
                  <a:pt x="57327" y="2181758"/>
                </a:lnTo>
                <a:lnTo>
                  <a:pt x="55016" y="2158860"/>
                </a:lnTo>
                <a:lnTo>
                  <a:pt x="57327" y="2135949"/>
                </a:lnTo>
                <a:lnTo>
                  <a:pt x="74409" y="2095398"/>
                </a:lnTo>
                <a:lnTo>
                  <a:pt x="105130" y="2064689"/>
                </a:lnTo>
                <a:lnTo>
                  <a:pt x="145719" y="2047621"/>
                </a:lnTo>
                <a:lnTo>
                  <a:pt x="168643" y="2045296"/>
                </a:lnTo>
                <a:lnTo>
                  <a:pt x="191554" y="2047621"/>
                </a:lnTo>
                <a:lnTo>
                  <a:pt x="232130" y="2064689"/>
                </a:lnTo>
                <a:lnTo>
                  <a:pt x="262839" y="2095398"/>
                </a:lnTo>
                <a:lnTo>
                  <a:pt x="279933" y="2135949"/>
                </a:lnTo>
                <a:lnTo>
                  <a:pt x="282232" y="2158860"/>
                </a:lnTo>
                <a:lnTo>
                  <a:pt x="282232" y="2035302"/>
                </a:lnTo>
                <a:lnTo>
                  <a:pt x="253758" y="2013318"/>
                </a:lnTo>
                <a:lnTo>
                  <a:pt x="213474" y="1996325"/>
                </a:lnTo>
                <a:lnTo>
                  <a:pt x="196151" y="1994001"/>
                </a:lnTo>
                <a:lnTo>
                  <a:pt x="196151" y="1565414"/>
                </a:lnTo>
                <a:lnTo>
                  <a:pt x="686816" y="1078306"/>
                </a:lnTo>
                <a:lnTo>
                  <a:pt x="689762" y="1071295"/>
                </a:lnTo>
                <a:lnTo>
                  <a:pt x="689762" y="27495"/>
                </a:lnTo>
                <a:close/>
              </a:path>
              <a:path w="1142365" h="2917825">
                <a:moveTo>
                  <a:pt x="1056957" y="1639595"/>
                </a:moveTo>
                <a:lnTo>
                  <a:pt x="1050937" y="1594764"/>
                </a:lnTo>
                <a:lnTo>
                  <a:pt x="1033932" y="1554505"/>
                </a:lnTo>
                <a:lnTo>
                  <a:pt x="1007567" y="1520393"/>
                </a:lnTo>
                <a:lnTo>
                  <a:pt x="1001903" y="1516024"/>
                </a:lnTo>
                <a:lnTo>
                  <a:pt x="1001903" y="1639595"/>
                </a:lnTo>
                <a:lnTo>
                  <a:pt x="999604" y="1662493"/>
                </a:lnTo>
                <a:lnTo>
                  <a:pt x="982522" y="1703031"/>
                </a:lnTo>
                <a:lnTo>
                  <a:pt x="951801" y="1733753"/>
                </a:lnTo>
                <a:lnTo>
                  <a:pt x="911237" y="1750822"/>
                </a:lnTo>
                <a:lnTo>
                  <a:pt x="888314" y="1753120"/>
                </a:lnTo>
                <a:lnTo>
                  <a:pt x="865390" y="1750822"/>
                </a:lnTo>
                <a:lnTo>
                  <a:pt x="824814" y="1733753"/>
                </a:lnTo>
                <a:lnTo>
                  <a:pt x="794092" y="1703031"/>
                </a:lnTo>
                <a:lnTo>
                  <a:pt x="777011" y="1662493"/>
                </a:lnTo>
                <a:lnTo>
                  <a:pt x="774687" y="1639595"/>
                </a:lnTo>
                <a:lnTo>
                  <a:pt x="777011" y="1616684"/>
                </a:lnTo>
                <a:lnTo>
                  <a:pt x="794092" y="1576120"/>
                </a:lnTo>
                <a:lnTo>
                  <a:pt x="824814" y="1545412"/>
                </a:lnTo>
                <a:lnTo>
                  <a:pt x="865390" y="1528343"/>
                </a:lnTo>
                <a:lnTo>
                  <a:pt x="888263" y="1526032"/>
                </a:lnTo>
                <a:lnTo>
                  <a:pt x="932535" y="1534960"/>
                </a:lnTo>
                <a:lnTo>
                  <a:pt x="968629" y="1559280"/>
                </a:lnTo>
                <a:lnTo>
                  <a:pt x="993000" y="1595386"/>
                </a:lnTo>
                <a:lnTo>
                  <a:pt x="1001903" y="1639595"/>
                </a:lnTo>
                <a:lnTo>
                  <a:pt x="1001903" y="1516024"/>
                </a:lnTo>
                <a:lnTo>
                  <a:pt x="973429" y="1494040"/>
                </a:lnTo>
                <a:lnTo>
                  <a:pt x="933145" y="1477060"/>
                </a:lnTo>
                <a:lnTo>
                  <a:pt x="915822" y="1474736"/>
                </a:lnTo>
                <a:lnTo>
                  <a:pt x="915822" y="27495"/>
                </a:lnTo>
                <a:lnTo>
                  <a:pt x="913663" y="16789"/>
                </a:lnTo>
                <a:lnTo>
                  <a:pt x="907770" y="8051"/>
                </a:lnTo>
                <a:lnTo>
                  <a:pt x="899020" y="2159"/>
                </a:lnTo>
                <a:lnTo>
                  <a:pt x="888314" y="0"/>
                </a:lnTo>
                <a:lnTo>
                  <a:pt x="877608" y="2159"/>
                </a:lnTo>
                <a:lnTo>
                  <a:pt x="868870" y="8051"/>
                </a:lnTo>
                <a:lnTo>
                  <a:pt x="862977" y="16789"/>
                </a:lnTo>
                <a:lnTo>
                  <a:pt x="860806" y="27495"/>
                </a:lnTo>
                <a:lnTo>
                  <a:pt x="860806" y="1474736"/>
                </a:lnTo>
                <a:lnTo>
                  <a:pt x="843483" y="1477060"/>
                </a:lnTo>
                <a:lnTo>
                  <a:pt x="803198" y="1494040"/>
                </a:lnTo>
                <a:lnTo>
                  <a:pt x="769073" y="1520393"/>
                </a:lnTo>
                <a:lnTo>
                  <a:pt x="742696" y="1554505"/>
                </a:lnTo>
                <a:lnTo>
                  <a:pt x="725703" y="1594764"/>
                </a:lnTo>
                <a:lnTo>
                  <a:pt x="719670" y="1639595"/>
                </a:lnTo>
                <a:lnTo>
                  <a:pt x="725703" y="1684401"/>
                </a:lnTo>
                <a:lnTo>
                  <a:pt x="742696" y="1724660"/>
                </a:lnTo>
                <a:lnTo>
                  <a:pt x="769073" y="1758759"/>
                </a:lnTo>
                <a:lnTo>
                  <a:pt x="803198" y="1785112"/>
                </a:lnTo>
                <a:lnTo>
                  <a:pt x="843483" y="1802117"/>
                </a:lnTo>
                <a:lnTo>
                  <a:pt x="888314" y="1808149"/>
                </a:lnTo>
                <a:lnTo>
                  <a:pt x="933145" y="1802117"/>
                </a:lnTo>
                <a:lnTo>
                  <a:pt x="973429" y="1785112"/>
                </a:lnTo>
                <a:lnTo>
                  <a:pt x="1007567" y="1758759"/>
                </a:lnTo>
                <a:lnTo>
                  <a:pt x="1033932" y="1724660"/>
                </a:lnTo>
                <a:lnTo>
                  <a:pt x="1050937" y="1684401"/>
                </a:lnTo>
                <a:lnTo>
                  <a:pt x="1056957" y="1639595"/>
                </a:lnTo>
                <a:close/>
              </a:path>
              <a:path w="1142365" h="2917825">
                <a:moveTo>
                  <a:pt x="1141933" y="27495"/>
                </a:moveTo>
                <a:lnTo>
                  <a:pt x="1139761" y="16789"/>
                </a:lnTo>
                <a:lnTo>
                  <a:pt x="1133868" y="8051"/>
                </a:lnTo>
                <a:lnTo>
                  <a:pt x="1125131" y="2159"/>
                </a:lnTo>
                <a:lnTo>
                  <a:pt x="1114425" y="0"/>
                </a:lnTo>
                <a:lnTo>
                  <a:pt x="1103693" y="2159"/>
                </a:lnTo>
                <a:lnTo>
                  <a:pt x="1094930" y="8051"/>
                </a:lnTo>
                <a:lnTo>
                  <a:pt x="1089037" y="16789"/>
                </a:lnTo>
                <a:lnTo>
                  <a:pt x="1086866" y="27495"/>
                </a:lnTo>
                <a:lnTo>
                  <a:pt x="1086866" y="1881581"/>
                </a:lnTo>
                <a:lnTo>
                  <a:pt x="650709" y="2595676"/>
                </a:lnTo>
                <a:lnTo>
                  <a:pt x="628535" y="2586317"/>
                </a:lnTo>
                <a:lnTo>
                  <a:pt x="583704" y="2580297"/>
                </a:lnTo>
                <a:lnTo>
                  <a:pt x="538873" y="2586317"/>
                </a:lnTo>
                <a:lnTo>
                  <a:pt x="498602" y="2603309"/>
                </a:lnTo>
                <a:lnTo>
                  <a:pt x="464477" y="2629662"/>
                </a:lnTo>
                <a:lnTo>
                  <a:pt x="438111" y="2663761"/>
                </a:lnTo>
                <a:lnTo>
                  <a:pt x="421106" y="2704020"/>
                </a:lnTo>
                <a:lnTo>
                  <a:pt x="415061" y="2748800"/>
                </a:lnTo>
                <a:lnTo>
                  <a:pt x="421106" y="2793606"/>
                </a:lnTo>
                <a:lnTo>
                  <a:pt x="438111" y="2833878"/>
                </a:lnTo>
                <a:lnTo>
                  <a:pt x="464477" y="2867990"/>
                </a:lnTo>
                <a:lnTo>
                  <a:pt x="498602" y="2894342"/>
                </a:lnTo>
                <a:lnTo>
                  <a:pt x="538873" y="2911335"/>
                </a:lnTo>
                <a:lnTo>
                  <a:pt x="583704" y="2917355"/>
                </a:lnTo>
                <a:lnTo>
                  <a:pt x="628535" y="2911335"/>
                </a:lnTo>
                <a:lnTo>
                  <a:pt x="668820" y="2894342"/>
                </a:lnTo>
                <a:lnTo>
                  <a:pt x="702957" y="2867990"/>
                </a:lnTo>
                <a:lnTo>
                  <a:pt x="729322" y="2833878"/>
                </a:lnTo>
                <a:lnTo>
                  <a:pt x="746328" y="2793606"/>
                </a:lnTo>
                <a:lnTo>
                  <a:pt x="752348" y="2748800"/>
                </a:lnTo>
                <a:lnTo>
                  <a:pt x="746328" y="2704020"/>
                </a:lnTo>
                <a:lnTo>
                  <a:pt x="729322" y="2663761"/>
                </a:lnTo>
                <a:lnTo>
                  <a:pt x="702957" y="2629662"/>
                </a:lnTo>
                <a:lnTo>
                  <a:pt x="697293" y="2748800"/>
                </a:lnTo>
                <a:lnTo>
                  <a:pt x="694994" y="2771711"/>
                </a:lnTo>
                <a:lnTo>
                  <a:pt x="677913" y="2812275"/>
                </a:lnTo>
                <a:lnTo>
                  <a:pt x="647192" y="2842984"/>
                </a:lnTo>
                <a:lnTo>
                  <a:pt x="606628" y="2860065"/>
                </a:lnTo>
                <a:lnTo>
                  <a:pt x="583704" y="2862376"/>
                </a:lnTo>
                <a:lnTo>
                  <a:pt x="560793" y="2860065"/>
                </a:lnTo>
                <a:lnTo>
                  <a:pt x="520230" y="2842984"/>
                </a:lnTo>
                <a:lnTo>
                  <a:pt x="489496" y="2812275"/>
                </a:lnTo>
                <a:lnTo>
                  <a:pt x="472427" y="2771711"/>
                </a:lnTo>
                <a:lnTo>
                  <a:pt x="470128" y="2748800"/>
                </a:lnTo>
                <a:lnTo>
                  <a:pt x="472427" y="2725915"/>
                </a:lnTo>
                <a:lnTo>
                  <a:pt x="489496" y="2685377"/>
                </a:lnTo>
                <a:lnTo>
                  <a:pt x="520230" y="2654668"/>
                </a:lnTo>
                <a:lnTo>
                  <a:pt x="560793" y="2637625"/>
                </a:lnTo>
                <a:lnTo>
                  <a:pt x="583704" y="2635326"/>
                </a:lnTo>
                <a:lnTo>
                  <a:pt x="606628" y="2637625"/>
                </a:lnTo>
                <a:lnTo>
                  <a:pt x="647204" y="2654668"/>
                </a:lnTo>
                <a:lnTo>
                  <a:pt x="677938" y="2685377"/>
                </a:lnTo>
                <a:lnTo>
                  <a:pt x="694994" y="2725915"/>
                </a:lnTo>
                <a:lnTo>
                  <a:pt x="697293" y="2748800"/>
                </a:lnTo>
                <a:lnTo>
                  <a:pt x="697293" y="2625293"/>
                </a:lnTo>
                <a:lnTo>
                  <a:pt x="1140548" y="1899297"/>
                </a:lnTo>
                <a:lnTo>
                  <a:pt x="1141933" y="1894408"/>
                </a:lnTo>
                <a:lnTo>
                  <a:pt x="1141933" y="27495"/>
                </a:lnTo>
                <a:close/>
              </a:path>
            </a:pathLst>
          </a:custGeom>
          <a:solidFill>
            <a:srgbClr val="3324E1">
              <a:alpha val="30979"/>
            </a:srgbClr>
          </a:solidFill>
        </p:spPr>
        <p:txBody>
          <a:bodyPr wrap="square" lIns="0" tIns="0" rIns="0" bIns="0" rtlCol="0"/>
          <a:lstStyle/>
          <a:p>
            <a:endParaRPr/>
          </a:p>
        </p:txBody>
      </p:sp>
      <p:sp>
        <p:nvSpPr>
          <p:cNvPr id="5" name="object 5"/>
          <p:cNvSpPr/>
          <p:nvPr/>
        </p:nvSpPr>
        <p:spPr>
          <a:xfrm>
            <a:off x="15335428" y="5358"/>
            <a:ext cx="2197735" cy="4243070"/>
          </a:xfrm>
          <a:custGeom>
            <a:avLst/>
            <a:gdLst/>
            <a:ahLst/>
            <a:cxnLst/>
            <a:rect l="l" t="t" r="r" b="b"/>
            <a:pathLst>
              <a:path w="2197734" h="4243070">
                <a:moveTo>
                  <a:pt x="337299" y="2952000"/>
                </a:moveTo>
                <a:lnTo>
                  <a:pt x="331254" y="2907195"/>
                </a:lnTo>
                <a:lnTo>
                  <a:pt x="314236" y="2866923"/>
                </a:lnTo>
                <a:lnTo>
                  <a:pt x="287858" y="2832811"/>
                </a:lnTo>
                <a:lnTo>
                  <a:pt x="282232" y="2828467"/>
                </a:lnTo>
                <a:lnTo>
                  <a:pt x="282232" y="2952000"/>
                </a:lnTo>
                <a:lnTo>
                  <a:pt x="279933" y="2974911"/>
                </a:lnTo>
                <a:lnTo>
                  <a:pt x="262839" y="3015462"/>
                </a:lnTo>
                <a:lnTo>
                  <a:pt x="232117" y="3046184"/>
                </a:lnTo>
                <a:lnTo>
                  <a:pt x="191554" y="3063240"/>
                </a:lnTo>
                <a:lnTo>
                  <a:pt x="168643" y="3065564"/>
                </a:lnTo>
                <a:lnTo>
                  <a:pt x="145719" y="3063240"/>
                </a:lnTo>
                <a:lnTo>
                  <a:pt x="105130" y="3046184"/>
                </a:lnTo>
                <a:lnTo>
                  <a:pt x="74422" y="3015462"/>
                </a:lnTo>
                <a:lnTo>
                  <a:pt x="57340" y="2974911"/>
                </a:lnTo>
                <a:lnTo>
                  <a:pt x="55016" y="2952000"/>
                </a:lnTo>
                <a:lnTo>
                  <a:pt x="57340" y="2929090"/>
                </a:lnTo>
                <a:lnTo>
                  <a:pt x="74422" y="2888551"/>
                </a:lnTo>
                <a:lnTo>
                  <a:pt x="105130" y="2857843"/>
                </a:lnTo>
                <a:lnTo>
                  <a:pt x="145719" y="2840774"/>
                </a:lnTo>
                <a:lnTo>
                  <a:pt x="168643" y="2838475"/>
                </a:lnTo>
                <a:lnTo>
                  <a:pt x="191554" y="2840774"/>
                </a:lnTo>
                <a:lnTo>
                  <a:pt x="232117" y="2857843"/>
                </a:lnTo>
                <a:lnTo>
                  <a:pt x="262839" y="2888551"/>
                </a:lnTo>
                <a:lnTo>
                  <a:pt x="279933" y="2929090"/>
                </a:lnTo>
                <a:lnTo>
                  <a:pt x="282232" y="2952000"/>
                </a:lnTo>
                <a:lnTo>
                  <a:pt x="282232" y="2828467"/>
                </a:lnTo>
                <a:lnTo>
                  <a:pt x="253758" y="2806484"/>
                </a:lnTo>
                <a:lnTo>
                  <a:pt x="213474" y="2789478"/>
                </a:lnTo>
                <a:lnTo>
                  <a:pt x="196151" y="2787154"/>
                </a:lnTo>
                <a:lnTo>
                  <a:pt x="196151" y="27495"/>
                </a:lnTo>
                <a:lnTo>
                  <a:pt x="193992" y="16789"/>
                </a:lnTo>
                <a:lnTo>
                  <a:pt x="188099" y="8051"/>
                </a:lnTo>
                <a:lnTo>
                  <a:pt x="179349" y="2159"/>
                </a:lnTo>
                <a:lnTo>
                  <a:pt x="168643" y="0"/>
                </a:lnTo>
                <a:lnTo>
                  <a:pt x="157924" y="2159"/>
                </a:lnTo>
                <a:lnTo>
                  <a:pt x="149161" y="8051"/>
                </a:lnTo>
                <a:lnTo>
                  <a:pt x="143256" y="16789"/>
                </a:lnTo>
                <a:lnTo>
                  <a:pt x="141097" y="27495"/>
                </a:lnTo>
                <a:lnTo>
                  <a:pt x="141097" y="2787154"/>
                </a:lnTo>
                <a:lnTo>
                  <a:pt x="123761" y="2789478"/>
                </a:lnTo>
                <a:lnTo>
                  <a:pt x="83489" y="2806484"/>
                </a:lnTo>
                <a:lnTo>
                  <a:pt x="49364" y="2832836"/>
                </a:lnTo>
                <a:lnTo>
                  <a:pt x="23012" y="2866936"/>
                </a:lnTo>
                <a:lnTo>
                  <a:pt x="6019" y="2907195"/>
                </a:lnTo>
                <a:lnTo>
                  <a:pt x="0" y="2952000"/>
                </a:lnTo>
                <a:lnTo>
                  <a:pt x="6019" y="2996806"/>
                </a:lnTo>
                <a:lnTo>
                  <a:pt x="23025" y="3037065"/>
                </a:lnTo>
                <a:lnTo>
                  <a:pt x="49377" y="3071190"/>
                </a:lnTo>
                <a:lnTo>
                  <a:pt x="83515" y="3097542"/>
                </a:lnTo>
                <a:lnTo>
                  <a:pt x="123799" y="3114535"/>
                </a:lnTo>
                <a:lnTo>
                  <a:pt x="168643" y="3120555"/>
                </a:lnTo>
                <a:lnTo>
                  <a:pt x="213474" y="3114535"/>
                </a:lnTo>
                <a:lnTo>
                  <a:pt x="253758" y="3097542"/>
                </a:lnTo>
                <a:lnTo>
                  <a:pt x="287883" y="3071190"/>
                </a:lnTo>
                <a:lnTo>
                  <a:pt x="292227" y="3065564"/>
                </a:lnTo>
                <a:lnTo>
                  <a:pt x="314248" y="3037065"/>
                </a:lnTo>
                <a:lnTo>
                  <a:pt x="331254" y="2996806"/>
                </a:lnTo>
                <a:lnTo>
                  <a:pt x="337299" y="2952000"/>
                </a:lnTo>
                <a:close/>
              </a:path>
              <a:path w="2197734" h="4243070">
                <a:moveTo>
                  <a:pt x="976325" y="3936479"/>
                </a:moveTo>
                <a:lnTo>
                  <a:pt x="970305" y="3891673"/>
                </a:lnTo>
                <a:lnTo>
                  <a:pt x="953300" y="3851414"/>
                </a:lnTo>
                <a:lnTo>
                  <a:pt x="926934" y="3817315"/>
                </a:lnTo>
                <a:lnTo>
                  <a:pt x="921270" y="3812946"/>
                </a:lnTo>
                <a:lnTo>
                  <a:pt x="921270" y="3936479"/>
                </a:lnTo>
                <a:lnTo>
                  <a:pt x="918972" y="3959390"/>
                </a:lnTo>
                <a:lnTo>
                  <a:pt x="901915" y="3999928"/>
                </a:lnTo>
                <a:lnTo>
                  <a:pt x="871181" y="4030637"/>
                </a:lnTo>
                <a:lnTo>
                  <a:pt x="830592" y="4047706"/>
                </a:lnTo>
                <a:lnTo>
                  <a:pt x="807681" y="4050004"/>
                </a:lnTo>
                <a:lnTo>
                  <a:pt x="784758" y="4047706"/>
                </a:lnTo>
                <a:lnTo>
                  <a:pt x="744181" y="4030637"/>
                </a:lnTo>
                <a:lnTo>
                  <a:pt x="713460" y="3999928"/>
                </a:lnTo>
                <a:lnTo>
                  <a:pt x="696404" y="3959390"/>
                </a:lnTo>
                <a:lnTo>
                  <a:pt x="694105" y="3936479"/>
                </a:lnTo>
                <a:lnTo>
                  <a:pt x="696404" y="3913581"/>
                </a:lnTo>
                <a:lnTo>
                  <a:pt x="713460" y="3873030"/>
                </a:lnTo>
                <a:lnTo>
                  <a:pt x="744181" y="3842321"/>
                </a:lnTo>
                <a:lnTo>
                  <a:pt x="784758" y="3825252"/>
                </a:lnTo>
                <a:lnTo>
                  <a:pt x="807681" y="3822954"/>
                </a:lnTo>
                <a:lnTo>
                  <a:pt x="830592" y="3825252"/>
                </a:lnTo>
                <a:lnTo>
                  <a:pt x="871181" y="3842321"/>
                </a:lnTo>
                <a:lnTo>
                  <a:pt x="901915" y="3873030"/>
                </a:lnTo>
                <a:lnTo>
                  <a:pt x="918972" y="3913581"/>
                </a:lnTo>
                <a:lnTo>
                  <a:pt x="921270" y="3936479"/>
                </a:lnTo>
                <a:lnTo>
                  <a:pt x="921270" y="3812946"/>
                </a:lnTo>
                <a:lnTo>
                  <a:pt x="892810" y="3790962"/>
                </a:lnTo>
                <a:lnTo>
                  <a:pt x="852512" y="3773957"/>
                </a:lnTo>
                <a:lnTo>
                  <a:pt x="835190" y="3771633"/>
                </a:lnTo>
                <a:lnTo>
                  <a:pt x="835190" y="2742349"/>
                </a:lnTo>
                <a:lnTo>
                  <a:pt x="832332" y="2735427"/>
                </a:lnTo>
                <a:lnTo>
                  <a:pt x="426872" y="2330183"/>
                </a:lnTo>
                <a:lnTo>
                  <a:pt x="426872" y="27495"/>
                </a:lnTo>
                <a:lnTo>
                  <a:pt x="424713" y="16789"/>
                </a:lnTo>
                <a:lnTo>
                  <a:pt x="418807" y="8051"/>
                </a:lnTo>
                <a:lnTo>
                  <a:pt x="410057" y="2159"/>
                </a:lnTo>
                <a:lnTo>
                  <a:pt x="399326" y="0"/>
                </a:lnTo>
                <a:lnTo>
                  <a:pt x="388620" y="2159"/>
                </a:lnTo>
                <a:lnTo>
                  <a:pt x="379869" y="8051"/>
                </a:lnTo>
                <a:lnTo>
                  <a:pt x="373976" y="16789"/>
                </a:lnTo>
                <a:lnTo>
                  <a:pt x="371817" y="27495"/>
                </a:lnTo>
                <a:lnTo>
                  <a:pt x="371817" y="2348827"/>
                </a:lnTo>
                <a:lnTo>
                  <a:pt x="374726" y="2355926"/>
                </a:lnTo>
                <a:lnTo>
                  <a:pt x="780173" y="2761069"/>
                </a:lnTo>
                <a:lnTo>
                  <a:pt x="780173" y="3771633"/>
                </a:lnTo>
                <a:lnTo>
                  <a:pt x="722566" y="3790962"/>
                </a:lnTo>
                <a:lnTo>
                  <a:pt x="688441" y="3817315"/>
                </a:lnTo>
                <a:lnTo>
                  <a:pt x="662063" y="3851414"/>
                </a:lnTo>
                <a:lnTo>
                  <a:pt x="645071" y="3891673"/>
                </a:lnTo>
                <a:lnTo>
                  <a:pt x="639038" y="3936479"/>
                </a:lnTo>
                <a:lnTo>
                  <a:pt x="645071" y="3981285"/>
                </a:lnTo>
                <a:lnTo>
                  <a:pt x="662063" y="4021544"/>
                </a:lnTo>
                <a:lnTo>
                  <a:pt x="688441" y="4055643"/>
                </a:lnTo>
                <a:lnTo>
                  <a:pt x="722566" y="4081996"/>
                </a:lnTo>
                <a:lnTo>
                  <a:pt x="762850" y="4098988"/>
                </a:lnTo>
                <a:lnTo>
                  <a:pt x="807681" y="4105033"/>
                </a:lnTo>
                <a:lnTo>
                  <a:pt x="852512" y="4098988"/>
                </a:lnTo>
                <a:lnTo>
                  <a:pt x="892810" y="4081996"/>
                </a:lnTo>
                <a:lnTo>
                  <a:pt x="926934" y="4055643"/>
                </a:lnTo>
                <a:lnTo>
                  <a:pt x="953300" y="4021544"/>
                </a:lnTo>
                <a:lnTo>
                  <a:pt x="970305" y="3981285"/>
                </a:lnTo>
                <a:lnTo>
                  <a:pt x="976325" y="3936479"/>
                </a:lnTo>
                <a:close/>
              </a:path>
              <a:path w="2197734" h="4243070">
                <a:moveTo>
                  <a:pt x="1398397" y="4077487"/>
                </a:moveTo>
                <a:lnTo>
                  <a:pt x="1392377" y="4032681"/>
                </a:lnTo>
                <a:lnTo>
                  <a:pt x="1375384" y="3992435"/>
                </a:lnTo>
                <a:lnTo>
                  <a:pt x="1353388" y="3963974"/>
                </a:lnTo>
                <a:lnTo>
                  <a:pt x="1349032" y="3958336"/>
                </a:lnTo>
                <a:lnTo>
                  <a:pt x="1343393" y="3953992"/>
                </a:lnTo>
                <a:lnTo>
                  <a:pt x="1343393" y="4077487"/>
                </a:lnTo>
                <a:lnTo>
                  <a:pt x="1341081" y="4100411"/>
                </a:lnTo>
                <a:lnTo>
                  <a:pt x="1324000" y="4140974"/>
                </a:lnTo>
                <a:lnTo>
                  <a:pt x="1293279" y="4171683"/>
                </a:lnTo>
                <a:lnTo>
                  <a:pt x="1252715" y="4188752"/>
                </a:lnTo>
                <a:lnTo>
                  <a:pt x="1229804" y="4191063"/>
                </a:lnTo>
                <a:lnTo>
                  <a:pt x="1206881" y="4188752"/>
                </a:lnTo>
                <a:lnTo>
                  <a:pt x="1166304" y="4171683"/>
                </a:lnTo>
                <a:lnTo>
                  <a:pt x="1135570" y="4140974"/>
                </a:lnTo>
                <a:lnTo>
                  <a:pt x="1118501" y="4100411"/>
                </a:lnTo>
                <a:lnTo>
                  <a:pt x="1116177" y="4077487"/>
                </a:lnTo>
                <a:lnTo>
                  <a:pt x="1118501" y="4054602"/>
                </a:lnTo>
                <a:lnTo>
                  <a:pt x="1135570" y="4014051"/>
                </a:lnTo>
                <a:lnTo>
                  <a:pt x="1166304" y="3983355"/>
                </a:lnTo>
                <a:lnTo>
                  <a:pt x="1206881" y="3966299"/>
                </a:lnTo>
                <a:lnTo>
                  <a:pt x="1229804" y="3963974"/>
                </a:lnTo>
                <a:lnTo>
                  <a:pt x="1252715" y="3966299"/>
                </a:lnTo>
                <a:lnTo>
                  <a:pt x="1293279" y="3983355"/>
                </a:lnTo>
                <a:lnTo>
                  <a:pt x="1324000" y="4014051"/>
                </a:lnTo>
                <a:lnTo>
                  <a:pt x="1341081" y="4054602"/>
                </a:lnTo>
                <a:lnTo>
                  <a:pt x="1343393" y="4077487"/>
                </a:lnTo>
                <a:lnTo>
                  <a:pt x="1343393" y="3953992"/>
                </a:lnTo>
                <a:lnTo>
                  <a:pt x="1314907" y="3931983"/>
                </a:lnTo>
                <a:lnTo>
                  <a:pt x="1274635" y="3915003"/>
                </a:lnTo>
                <a:lnTo>
                  <a:pt x="1229804" y="3908983"/>
                </a:lnTo>
                <a:lnTo>
                  <a:pt x="1184960" y="3915003"/>
                </a:lnTo>
                <a:lnTo>
                  <a:pt x="1144663" y="3931983"/>
                </a:lnTo>
                <a:lnTo>
                  <a:pt x="1110538" y="3958336"/>
                </a:lnTo>
                <a:lnTo>
                  <a:pt x="1084173" y="3992435"/>
                </a:lnTo>
                <a:lnTo>
                  <a:pt x="1067181" y="4032681"/>
                </a:lnTo>
                <a:lnTo>
                  <a:pt x="1061161" y="4077487"/>
                </a:lnTo>
                <a:lnTo>
                  <a:pt x="1067181" y="4122318"/>
                </a:lnTo>
                <a:lnTo>
                  <a:pt x="1084173" y="4162590"/>
                </a:lnTo>
                <a:lnTo>
                  <a:pt x="1110538" y="4196702"/>
                </a:lnTo>
                <a:lnTo>
                  <a:pt x="1144663" y="4223055"/>
                </a:lnTo>
                <a:lnTo>
                  <a:pt x="1184960" y="4240060"/>
                </a:lnTo>
                <a:lnTo>
                  <a:pt x="1205344" y="4242803"/>
                </a:lnTo>
                <a:lnTo>
                  <a:pt x="1254252" y="4242803"/>
                </a:lnTo>
                <a:lnTo>
                  <a:pt x="1274635" y="4240060"/>
                </a:lnTo>
                <a:lnTo>
                  <a:pt x="1314907" y="4223055"/>
                </a:lnTo>
                <a:lnTo>
                  <a:pt x="1349032" y="4196702"/>
                </a:lnTo>
                <a:lnTo>
                  <a:pt x="1353388" y="4191063"/>
                </a:lnTo>
                <a:lnTo>
                  <a:pt x="1375384" y="4162590"/>
                </a:lnTo>
                <a:lnTo>
                  <a:pt x="1392377" y="4122318"/>
                </a:lnTo>
                <a:lnTo>
                  <a:pt x="1398397" y="4077487"/>
                </a:lnTo>
                <a:close/>
              </a:path>
              <a:path w="2197734" h="4243070">
                <a:moveTo>
                  <a:pt x="1410677" y="1712937"/>
                </a:moveTo>
                <a:lnTo>
                  <a:pt x="1404658" y="1668119"/>
                </a:lnTo>
                <a:lnTo>
                  <a:pt x="1387665" y="1627847"/>
                </a:lnTo>
                <a:lnTo>
                  <a:pt x="1361300" y="1593735"/>
                </a:lnTo>
                <a:lnTo>
                  <a:pt x="1355661" y="1589392"/>
                </a:lnTo>
                <a:lnTo>
                  <a:pt x="1355661" y="1712937"/>
                </a:lnTo>
                <a:lnTo>
                  <a:pt x="1353337" y="1735848"/>
                </a:lnTo>
                <a:lnTo>
                  <a:pt x="1336268" y="1776387"/>
                </a:lnTo>
                <a:lnTo>
                  <a:pt x="1305534" y="1807095"/>
                </a:lnTo>
                <a:lnTo>
                  <a:pt x="1264958" y="1824164"/>
                </a:lnTo>
                <a:lnTo>
                  <a:pt x="1242034" y="1826463"/>
                </a:lnTo>
                <a:lnTo>
                  <a:pt x="1219123" y="1824164"/>
                </a:lnTo>
                <a:lnTo>
                  <a:pt x="1178560" y="1807095"/>
                </a:lnTo>
                <a:lnTo>
                  <a:pt x="1147851" y="1776387"/>
                </a:lnTo>
                <a:lnTo>
                  <a:pt x="1130757" y="1735848"/>
                </a:lnTo>
                <a:lnTo>
                  <a:pt x="1128458" y="1712937"/>
                </a:lnTo>
                <a:lnTo>
                  <a:pt x="1130757" y="1690027"/>
                </a:lnTo>
                <a:lnTo>
                  <a:pt x="1147851" y="1649476"/>
                </a:lnTo>
                <a:lnTo>
                  <a:pt x="1178560" y="1618754"/>
                </a:lnTo>
                <a:lnTo>
                  <a:pt x="1219123" y="1601711"/>
                </a:lnTo>
                <a:lnTo>
                  <a:pt x="1242034" y="1599412"/>
                </a:lnTo>
                <a:lnTo>
                  <a:pt x="1264958" y="1601711"/>
                </a:lnTo>
                <a:lnTo>
                  <a:pt x="1305534" y="1618754"/>
                </a:lnTo>
                <a:lnTo>
                  <a:pt x="1336268" y="1649476"/>
                </a:lnTo>
                <a:lnTo>
                  <a:pt x="1353337" y="1690027"/>
                </a:lnTo>
                <a:lnTo>
                  <a:pt x="1355661" y="1712937"/>
                </a:lnTo>
                <a:lnTo>
                  <a:pt x="1355661" y="1589392"/>
                </a:lnTo>
                <a:lnTo>
                  <a:pt x="1327175" y="1567383"/>
                </a:lnTo>
                <a:lnTo>
                  <a:pt x="1286878" y="1550403"/>
                </a:lnTo>
                <a:lnTo>
                  <a:pt x="1242034" y="1544383"/>
                </a:lnTo>
                <a:lnTo>
                  <a:pt x="1197203" y="1550403"/>
                </a:lnTo>
                <a:lnTo>
                  <a:pt x="1162824" y="1564906"/>
                </a:lnTo>
                <a:lnTo>
                  <a:pt x="912634" y="1259865"/>
                </a:lnTo>
                <a:lnTo>
                  <a:pt x="912634" y="27495"/>
                </a:lnTo>
                <a:lnTo>
                  <a:pt x="885088" y="0"/>
                </a:lnTo>
                <a:lnTo>
                  <a:pt x="874382" y="2159"/>
                </a:lnTo>
                <a:lnTo>
                  <a:pt x="865632" y="8051"/>
                </a:lnTo>
                <a:lnTo>
                  <a:pt x="859739" y="16789"/>
                </a:lnTo>
                <a:lnTo>
                  <a:pt x="857580" y="27495"/>
                </a:lnTo>
                <a:lnTo>
                  <a:pt x="857580" y="1276007"/>
                </a:lnTo>
                <a:lnTo>
                  <a:pt x="859751" y="1282192"/>
                </a:lnTo>
                <a:lnTo>
                  <a:pt x="1119174" y="1598434"/>
                </a:lnTo>
                <a:lnTo>
                  <a:pt x="1096441" y="1627847"/>
                </a:lnTo>
                <a:lnTo>
                  <a:pt x="1079436" y="1668119"/>
                </a:lnTo>
                <a:lnTo>
                  <a:pt x="1073391" y="1712937"/>
                </a:lnTo>
                <a:lnTo>
                  <a:pt x="1079436" y="1757743"/>
                </a:lnTo>
                <a:lnTo>
                  <a:pt x="1096441" y="1798002"/>
                </a:lnTo>
                <a:lnTo>
                  <a:pt x="1122807" y="1832102"/>
                </a:lnTo>
                <a:lnTo>
                  <a:pt x="1156931" y="1858454"/>
                </a:lnTo>
                <a:lnTo>
                  <a:pt x="1197203" y="1875459"/>
                </a:lnTo>
                <a:lnTo>
                  <a:pt x="1242034" y="1881492"/>
                </a:lnTo>
                <a:lnTo>
                  <a:pt x="1286878" y="1875459"/>
                </a:lnTo>
                <a:lnTo>
                  <a:pt x="1327175" y="1858454"/>
                </a:lnTo>
                <a:lnTo>
                  <a:pt x="1361300" y="1832102"/>
                </a:lnTo>
                <a:lnTo>
                  <a:pt x="1387665" y="1798002"/>
                </a:lnTo>
                <a:lnTo>
                  <a:pt x="1404658" y="1757743"/>
                </a:lnTo>
                <a:lnTo>
                  <a:pt x="1410677" y="1712937"/>
                </a:lnTo>
                <a:close/>
              </a:path>
              <a:path w="2197734" h="4243070">
                <a:moveTo>
                  <a:pt x="1521358" y="693496"/>
                </a:moveTo>
                <a:lnTo>
                  <a:pt x="1515338" y="648690"/>
                </a:lnTo>
                <a:lnTo>
                  <a:pt x="1498346" y="608418"/>
                </a:lnTo>
                <a:lnTo>
                  <a:pt x="1471980" y="574306"/>
                </a:lnTo>
                <a:lnTo>
                  <a:pt x="1466342" y="569963"/>
                </a:lnTo>
                <a:lnTo>
                  <a:pt x="1466342" y="693496"/>
                </a:lnTo>
                <a:lnTo>
                  <a:pt x="1464030" y="716407"/>
                </a:lnTo>
                <a:lnTo>
                  <a:pt x="1446949" y="756945"/>
                </a:lnTo>
                <a:lnTo>
                  <a:pt x="1416227" y="787654"/>
                </a:lnTo>
                <a:lnTo>
                  <a:pt x="1375664" y="804722"/>
                </a:lnTo>
                <a:lnTo>
                  <a:pt x="1352753" y="807021"/>
                </a:lnTo>
                <a:lnTo>
                  <a:pt x="1329829" y="804722"/>
                </a:lnTo>
                <a:lnTo>
                  <a:pt x="1289253" y="787654"/>
                </a:lnTo>
                <a:lnTo>
                  <a:pt x="1258531" y="756945"/>
                </a:lnTo>
                <a:lnTo>
                  <a:pt x="1241475" y="716407"/>
                </a:lnTo>
                <a:lnTo>
                  <a:pt x="1239177" y="693496"/>
                </a:lnTo>
                <a:lnTo>
                  <a:pt x="1241475" y="670585"/>
                </a:lnTo>
                <a:lnTo>
                  <a:pt x="1258531" y="630034"/>
                </a:lnTo>
                <a:lnTo>
                  <a:pt x="1289240" y="599313"/>
                </a:lnTo>
                <a:lnTo>
                  <a:pt x="1329829" y="582269"/>
                </a:lnTo>
                <a:lnTo>
                  <a:pt x="1352753" y="579970"/>
                </a:lnTo>
                <a:lnTo>
                  <a:pt x="1375664" y="582269"/>
                </a:lnTo>
                <a:lnTo>
                  <a:pt x="1416227" y="599313"/>
                </a:lnTo>
                <a:lnTo>
                  <a:pt x="1446949" y="630034"/>
                </a:lnTo>
                <a:lnTo>
                  <a:pt x="1464030" y="670585"/>
                </a:lnTo>
                <a:lnTo>
                  <a:pt x="1466342" y="693496"/>
                </a:lnTo>
                <a:lnTo>
                  <a:pt x="1466342" y="569963"/>
                </a:lnTo>
                <a:lnTo>
                  <a:pt x="1437855" y="547954"/>
                </a:lnTo>
                <a:lnTo>
                  <a:pt x="1397584" y="530961"/>
                </a:lnTo>
                <a:lnTo>
                  <a:pt x="1380261" y="528637"/>
                </a:lnTo>
                <a:lnTo>
                  <a:pt x="1380261" y="27495"/>
                </a:lnTo>
                <a:lnTo>
                  <a:pt x="1378102" y="16789"/>
                </a:lnTo>
                <a:lnTo>
                  <a:pt x="1372209" y="8051"/>
                </a:lnTo>
                <a:lnTo>
                  <a:pt x="1363459" y="2159"/>
                </a:lnTo>
                <a:lnTo>
                  <a:pt x="1352753" y="0"/>
                </a:lnTo>
                <a:lnTo>
                  <a:pt x="1342021" y="2159"/>
                </a:lnTo>
                <a:lnTo>
                  <a:pt x="1333271" y="8051"/>
                </a:lnTo>
                <a:lnTo>
                  <a:pt x="1327365" y="16789"/>
                </a:lnTo>
                <a:lnTo>
                  <a:pt x="1325206" y="27495"/>
                </a:lnTo>
                <a:lnTo>
                  <a:pt x="1325206" y="528650"/>
                </a:lnTo>
                <a:lnTo>
                  <a:pt x="1307909" y="530961"/>
                </a:lnTo>
                <a:lnTo>
                  <a:pt x="1267625" y="547954"/>
                </a:lnTo>
                <a:lnTo>
                  <a:pt x="1233487" y="574306"/>
                </a:lnTo>
                <a:lnTo>
                  <a:pt x="1207122" y="608418"/>
                </a:lnTo>
                <a:lnTo>
                  <a:pt x="1190129" y="648690"/>
                </a:lnTo>
                <a:lnTo>
                  <a:pt x="1184109" y="693496"/>
                </a:lnTo>
                <a:lnTo>
                  <a:pt x="1190129" y="738301"/>
                </a:lnTo>
                <a:lnTo>
                  <a:pt x="1207122" y="778560"/>
                </a:lnTo>
                <a:lnTo>
                  <a:pt x="1233487" y="812660"/>
                </a:lnTo>
                <a:lnTo>
                  <a:pt x="1267625" y="839012"/>
                </a:lnTo>
                <a:lnTo>
                  <a:pt x="1307909" y="856018"/>
                </a:lnTo>
                <a:lnTo>
                  <a:pt x="1352753" y="862050"/>
                </a:lnTo>
                <a:lnTo>
                  <a:pt x="1397584" y="856018"/>
                </a:lnTo>
                <a:lnTo>
                  <a:pt x="1437855" y="839012"/>
                </a:lnTo>
                <a:lnTo>
                  <a:pt x="1471980" y="812660"/>
                </a:lnTo>
                <a:lnTo>
                  <a:pt x="1498346" y="778560"/>
                </a:lnTo>
                <a:lnTo>
                  <a:pt x="1515338" y="738301"/>
                </a:lnTo>
                <a:lnTo>
                  <a:pt x="1521358" y="693496"/>
                </a:lnTo>
                <a:close/>
              </a:path>
              <a:path w="2197734" h="4243070">
                <a:moveTo>
                  <a:pt x="1851812" y="3247910"/>
                </a:moveTo>
                <a:lnTo>
                  <a:pt x="1845792" y="3203105"/>
                </a:lnTo>
                <a:lnTo>
                  <a:pt x="1828800" y="3162858"/>
                </a:lnTo>
                <a:lnTo>
                  <a:pt x="1802434" y="3128746"/>
                </a:lnTo>
                <a:lnTo>
                  <a:pt x="1796796" y="3124403"/>
                </a:lnTo>
                <a:lnTo>
                  <a:pt x="1796796" y="3247910"/>
                </a:lnTo>
                <a:lnTo>
                  <a:pt x="1794471" y="3270834"/>
                </a:lnTo>
                <a:lnTo>
                  <a:pt x="1777390" y="3311360"/>
                </a:lnTo>
                <a:lnTo>
                  <a:pt x="1746669" y="3342055"/>
                </a:lnTo>
                <a:lnTo>
                  <a:pt x="1706092" y="3359137"/>
                </a:lnTo>
                <a:lnTo>
                  <a:pt x="1683169" y="3361436"/>
                </a:lnTo>
                <a:lnTo>
                  <a:pt x="1660258" y="3359137"/>
                </a:lnTo>
                <a:lnTo>
                  <a:pt x="1619694" y="3342055"/>
                </a:lnTo>
                <a:lnTo>
                  <a:pt x="1588985" y="3311360"/>
                </a:lnTo>
                <a:lnTo>
                  <a:pt x="1571929" y="3270808"/>
                </a:lnTo>
                <a:lnTo>
                  <a:pt x="1569631" y="3247910"/>
                </a:lnTo>
                <a:lnTo>
                  <a:pt x="1571929" y="3225000"/>
                </a:lnTo>
                <a:lnTo>
                  <a:pt x="1588985" y="3184461"/>
                </a:lnTo>
                <a:lnTo>
                  <a:pt x="1619694" y="3153753"/>
                </a:lnTo>
                <a:lnTo>
                  <a:pt x="1660258" y="3136684"/>
                </a:lnTo>
                <a:lnTo>
                  <a:pt x="1683169" y="3134398"/>
                </a:lnTo>
                <a:lnTo>
                  <a:pt x="1706092" y="3136684"/>
                </a:lnTo>
                <a:lnTo>
                  <a:pt x="1746669" y="3153753"/>
                </a:lnTo>
                <a:lnTo>
                  <a:pt x="1777403" y="3184461"/>
                </a:lnTo>
                <a:lnTo>
                  <a:pt x="1794471" y="3225000"/>
                </a:lnTo>
                <a:lnTo>
                  <a:pt x="1796796" y="3247910"/>
                </a:lnTo>
                <a:lnTo>
                  <a:pt x="1796796" y="3124403"/>
                </a:lnTo>
                <a:lnTo>
                  <a:pt x="1768309" y="3102394"/>
                </a:lnTo>
                <a:lnTo>
                  <a:pt x="1728012" y="3085401"/>
                </a:lnTo>
                <a:lnTo>
                  <a:pt x="1710728" y="3083077"/>
                </a:lnTo>
                <a:lnTo>
                  <a:pt x="1710728" y="1624596"/>
                </a:lnTo>
                <a:lnTo>
                  <a:pt x="1708785" y="1618742"/>
                </a:lnTo>
                <a:lnTo>
                  <a:pt x="1128458" y="840409"/>
                </a:lnTo>
                <a:lnTo>
                  <a:pt x="1128458" y="27495"/>
                </a:lnTo>
                <a:lnTo>
                  <a:pt x="1126286" y="16789"/>
                </a:lnTo>
                <a:lnTo>
                  <a:pt x="1120394" y="8051"/>
                </a:lnTo>
                <a:lnTo>
                  <a:pt x="1111643" y="2159"/>
                </a:lnTo>
                <a:lnTo>
                  <a:pt x="1100950" y="0"/>
                </a:lnTo>
                <a:lnTo>
                  <a:pt x="1090218" y="2159"/>
                </a:lnTo>
                <a:lnTo>
                  <a:pt x="1081455" y="8051"/>
                </a:lnTo>
                <a:lnTo>
                  <a:pt x="1075550" y="16789"/>
                </a:lnTo>
                <a:lnTo>
                  <a:pt x="1073391" y="27495"/>
                </a:lnTo>
                <a:lnTo>
                  <a:pt x="1073391" y="855408"/>
                </a:lnTo>
                <a:lnTo>
                  <a:pt x="1075334" y="861263"/>
                </a:lnTo>
                <a:lnTo>
                  <a:pt x="1655660" y="1639595"/>
                </a:lnTo>
                <a:lnTo>
                  <a:pt x="1655660" y="3083077"/>
                </a:lnTo>
                <a:lnTo>
                  <a:pt x="1598066" y="3102394"/>
                </a:lnTo>
                <a:lnTo>
                  <a:pt x="1563941" y="3128746"/>
                </a:lnTo>
                <a:lnTo>
                  <a:pt x="1537589" y="3162858"/>
                </a:lnTo>
                <a:lnTo>
                  <a:pt x="1520596" y="3203105"/>
                </a:lnTo>
                <a:lnTo>
                  <a:pt x="1514576" y="3247910"/>
                </a:lnTo>
                <a:lnTo>
                  <a:pt x="1520596" y="3292716"/>
                </a:lnTo>
                <a:lnTo>
                  <a:pt x="1537589" y="3332975"/>
                </a:lnTo>
                <a:lnTo>
                  <a:pt x="1563941" y="3367087"/>
                </a:lnTo>
                <a:lnTo>
                  <a:pt x="1598066" y="3393440"/>
                </a:lnTo>
                <a:lnTo>
                  <a:pt x="1638338" y="3410432"/>
                </a:lnTo>
                <a:lnTo>
                  <a:pt x="1683169" y="3416465"/>
                </a:lnTo>
                <a:lnTo>
                  <a:pt x="1728012" y="3410432"/>
                </a:lnTo>
                <a:lnTo>
                  <a:pt x="1768309" y="3393440"/>
                </a:lnTo>
                <a:lnTo>
                  <a:pt x="1802434" y="3367087"/>
                </a:lnTo>
                <a:lnTo>
                  <a:pt x="1828800" y="3332975"/>
                </a:lnTo>
                <a:lnTo>
                  <a:pt x="1845792" y="3292716"/>
                </a:lnTo>
                <a:lnTo>
                  <a:pt x="1851812" y="3247910"/>
                </a:lnTo>
                <a:close/>
              </a:path>
              <a:path w="2197734" h="4243070">
                <a:moveTo>
                  <a:pt x="2197366" y="2844939"/>
                </a:moveTo>
                <a:lnTo>
                  <a:pt x="2191347" y="2800134"/>
                </a:lnTo>
                <a:lnTo>
                  <a:pt x="2174354" y="2759875"/>
                </a:lnTo>
                <a:lnTo>
                  <a:pt x="2147989" y="2725763"/>
                </a:lnTo>
                <a:lnTo>
                  <a:pt x="2142350" y="2721419"/>
                </a:lnTo>
                <a:lnTo>
                  <a:pt x="2142350" y="2844939"/>
                </a:lnTo>
                <a:lnTo>
                  <a:pt x="2140039" y="2867850"/>
                </a:lnTo>
                <a:lnTo>
                  <a:pt x="2122957" y="2908427"/>
                </a:lnTo>
                <a:lnTo>
                  <a:pt x="2092236" y="2939110"/>
                </a:lnTo>
                <a:lnTo>
                  <a:pt x="2051672" y="2956179"/>
                </a:lnTo>
                <a:lnTo>
                  <a:pt x="2028761" y="2958503"/>
                </a:lnTo>
                <a:lnTo>
                  <a:pt x="2005838" y="2956179"/>
                </a:lnTo>
                <a:lnTo>
                  <a:pt x="1965261" y="2939110"/>
                </a:lnTo>
                <a:lnTo>
                  <a:pt x="1934527" y="2908427"/>
                </a:lnTo>
                <a:lnTo>
                  <a:pt x="1917433" y="2867850"/>
                </a:lnTo>
                <a:lnTo>
                  <a:pt x="1915134" y="2844939"/>
                </a:lnTo>
                <a:lnTo>
                  <a:pt x="1917433" y="2822041"/>
                </a:lnTo>
                <a:lnTo>
                  <a:pt x="1934527" y="2781490"/>
                </a:lnTo>
                <a:lnTo>
                  <a:pt x="1965261" y="2750782"/>
                </a:lnTo>
                <a:lnTo>
                  <a:pt x="2005838" y="2733713"/>
                </a:lnTo>
                <a:lnTo>
                  <a:pt x="2028761" y="2731414"/>
                </a:lnTo>
                <a:lnTo>
                  <a:pt x="2051672" y="2733713"/>
                </a:lnTo>
                <a:lnTo>
                  <a:pt x="2092236" y="2750782"/>
                </a:lnTo>
                <a:lnTo>
                  <a:pt x="2122957" y="2781490"/>
                </a:lnTo>
                <a:lnTo>
                  <a:pt x="2140039" y="2822041"/>
                </a:lnTo>
                <a:lnTo>
                  <a:pt x="2142350" y="2844939"/>
                </a:lnTo>
                <a:lnTo>
                  <a:pt x="2142350" y="2721419"/>
                </a:lnTo>
                <a:lnTo>
                  <a:pt x="2113864" y="2699410"/>
                </a:lnTo>
                <a:lnTo>
                  <a:pt x="2073592" y="2682417"/>
                </a:lnTo>
                <a:lnTo>
                  <a:pt x="2056269" y="2680093"/>
                </a:lnTo>
                <a:lnTo>
                  <a:pt x="2056269" y="1561592"/>
                </a:lnTo>
                <a:lnTo>
                  <a:pt x="2054567" y="1556105"/>
                </a:lnTo>
                <a:lnTo>
                  <a:pt x="1672501" y="1007084"/>
                </a:lnTo>
                <a:lnTo>
                  <a:pt x="1672501" y="27495"/>
                </a:lnTo>
                <a:lnTo>
                  <a:pt x="1670342" y="16789"/>
                </a:lnTo>
                <a:lnTo>
                  <a:pt x="1664449" y="8051"/>
                </a:lnTo>
                <a:lnTo>
                  <a:pt x="1655699" y="2159"/>
                </a:lnTo>
                <a:lnTo>
                  <a:pt x="1645005" y="0"/>
                </a:lnTo>
                <a:lnTo>
                  <a:pt x="1634274" y="2159"/>
                </a:lnTo>
                <a:lnTo>
                  <a:pt x="1625511" y="8051"/>
                </a:lnTo>
                <a:lnTo>
                  <a:pt x="1619605" y="16789"/>
                </a:lnTo>
                <a:lnTo>
                  <a:pt x="1617446" y="27495"/>
                </a:lnTo>
                <a:lnTo>
                  <a:pt x="1617446" y="1021334"/>
                </a:lnTo>
                <a:lnTo>
                  <a:pt x="1619148" y="1026769"/>
                </a:lnTo>
                <a:lnTo>
                  <a:pt x="2001215" y="1575841"/>
                </a:lnTo>
                <a:lnTo>
                  <a:pt x="2001240" y="2680093"/>
                </a:lnTo>
                <a:lnTo>
                  <a:pt x="1943620" y="2699410"/>
                </a:lnTo>
                <a:lnTo>
                  <a:pt x="1909495" y="2725763"/>
                </a:lnTo>
                <a:lnTo>
                  <a:pt x="1883130" y="2759875"/>
                </a:lnTo>
                <a:lnTo>
                  <a:pt x="1866138" y="2800134"/>
                </a:lnTo>
                <a:lnTo>
                  <a:pt x="1860118" y="2844939"/>
                </a:lnTo>
                <a:lnTo>
                  <a:pt x="1866138" y="2889758"/>
                </a:lnTo>
                <a:lnTo>
                  <a:pt x="1883130" y="2930029"/>
                </a:lnTo>
                <a:lnTo>
                  <a:pt x="1909495" y="2964142"/>
                </a:lnTo>
                <a:lnTo>
                  <a:pt x="1943620" y="2990481"/>
                </a:lnTo>
                <a:lnTo>
                  <a:pt x="1983917" y="3007474"/>
                </a:lnTo>
                <a:lnTo>
                  <a:pt x="2028761" y="3013494"/>
                </a:lnTo>
                <a:lnTo>
                  <a:pt x="2073592" y="3007474"/>
                </a:lnTo>
                <a:lnTo>
                  <a:pt x="2113864" y="2990481"/>
                </a:lnTo>
                <a:lnTo>
                  <a:pt x="2147989" y="2964116"/>
                </a:lnTo>
                <a:lnTo>
                  <a:pt x="2174354" y="2930004"/>
                </a:lnTo>
                <a:lnTo>
                  <a:pt x="2191334" y="2889758"/>
                </a:lnTo>
                <a:lnTo>
                  <a:pt x="2197366" y="2844939"/>
                </a:lnTo>
                <a:close/>
              </a:path>
            </a:pathLst>
          </a:custGeom>
          <a:solidFill>
            <a:srgbClr val="3324E1">
              <a:alpha val="30979"/>
            </a:srgbClr>
          </a:solidFill>
        </p:spPr>
        <p:txBody>
          <a:bodyPr wrap="square" lIns="0" tIns="0" rIns="0" bIns="0" rtlCol="0"/>
          <a:lstStyle/>
          <a:p>
            <a:endParaRPr/>
          </a:p>
        </p:txBody>
      </p:sp>
      <p:sp>
        <p:nvSpPr>
          <p:cNvPr id="6" name="object 6"/>
          <p:cNvSpPr/>
          <p:nvPr/>
        </p:nvSpPr>
        <p:spPr>
          <a:xfrm>
            <a:off x="264833" y="7184529"/>
            <a:ext cx="1212850" cy="3100705"/>
          </a:xfrm>
          <a:custGeom>
            <a:avLst/>
            <a:gdLst/>
            <a:ahLst/>
            <a:cxnLst/>
            <a:rect l="l" t="t" r="r" b="b"/>
            <a:pathLst>
              <a:path w="1212850" h="3100704">
                <a:moveTo>
                  <a:pt x="732269" y="1961857"/>
                </a:moveTo>
                <a:lnTo>
                  <a:pt x="729132" y="1954415"/>
                </a:lnTo>
                <a:lnTo>
                  <a:pt x="208241" y="1436738"/>
                </a:lnTo>
                <a:lnTo>
                  <a:pt x="208241" y="981278"/>
                </a:lnTo>
                <a:lnTo>
                  <a:pt x="226631" y="978801"/>
                </a:lnTo>
                <a:lnTo>
                  <a:pt x="269392" y="960742"/>
                </a:lnTo>
                <a:lnTo>
                  <a:pt x="305612" y="932751"/>
                </a:lnTo>
                <a:lnTo>
                  <a:pt x="310235" y="926757"/>
                </a:lnTo>
                <a:lnTo>
                  <a:pt x="333603" y="896493"/>
                </a:lnTo>
                <a:lnTo>
                  <a:pt x="351663" y="853706"/>
                </a:lnTo>
                <a:lnTo>
                  <a:pt x="358076" y="806069"/>
                </a:lnTo>
                <a:lnTo>
                  <a:pt x="351663" y="758456"/>
                </a:lnTo>
                <a:lnTo>
                  <a:pt x="333603" y="715670"/>
                </a:lnTo>
                <a:lnTo>
                  <a:pt x="310248" y="685419"/>
                </a:lnTo>
                <a:lnTo>
                  <a:pt x="305612" y="679437"/>
                </a:lnTo>
                <a:lnTo>
                  <a:pt x="299618" y="674814"/>
                </a:lnTo>
                <a:lnTo>
                  <a:pt x="299618" y="806069"/>
                </a:lnTo>
                <a:lnTo>
                  <a:pt x="297167" y="830414"/>
                </a:lnTo>
                <a:lnTo>
                  <a:pt x="279031" y="873518"/>
                </a:lnTo>
                <a:lnTo>
                  <a:pt x="246418" y="906157"/>
                </a:lnTo>
                <a:lnTo>
                  <a:pt x="203352" y="924293"/>
                </a:lnTo>
                <a:lnTo>
                  <a:pt x="179031" y="926757"/>
                </a:lnTo>
                <a:lnTo>
                  <a:pt x="154686" y="924293"/>
                </a:lnTo>
                <a:lnTo>
                  <a:pt x="111594" y="906157"/>
                </a:lnTo>
                <a:lnTo>
                  <a:pt x="78994" y="873518"/>
                </a:lnTo>
                <a:lnTo>
                  <a:pt x="60845" y="830414"/>
                </a:lnTo>
                <a:lnTo>
                  <a:pt x="58407" y="806069"/>
                </a:lnTo>
                <a:lnTo>
                  <a:pt x="60845" y="781735"/>
                </a:lnTo>
                <a:lnTo>
                  <a:pt x="78994" y="738644"/>
                </a:lnTo>
                <a:lnTo>
                  <a:pt x="111594" y="706018"/>
                </a:lnTo>
                <a:lnTo>
                  <a:pt x="154686" y="687870"/>
                </a:lnTo>
                <a:lnTo>
                  <a:pt x="179031" y="685419"/>
                </a:lnTo>
                <a:lnTo>
                  <a:pt x="203352" y="687870"/>
                </a:lnTo>
                <a:lnTo>
                  <a:pt x="246418" y="706018"/>
                </a:lnTo>
                <a:lnTo>
                  <a:pt x="279031" y="738644"/>
                </a:lnTo>
                <a:lnTo>
                  <a:pt x="297167" y="781735"/>
                </a:lnTo>
                <a:lnTo>
                  <a:pt x="299618" y="806069"/>
                </a:lnTo>
                <a:lnTo>
                  <a:pt x="299618" y="674814"/>
                </a:lnTo>
                <a:lnTo>
                  <a:pt x="269392" y="651433"/>
                </a:lnTo>
                <a:lnTo>
                  <a:pt x="226631" y="633387"/>
                </a:lnTo>
                <a:lnTo>
                  <a:pt x="179031" y="626986"/>
                </a:lnTo>
                <a:lnTo>
                  <a:pt x="131419" y="633387"/>
                </a:lnTo>
                <a:lnTo>
                  <a:pt x="88646" y="651433"/>
                </a:lnTo>
                <a:lnTo>
                  <a:pt x="52425" y="679437"/>
                </a:lnTo>
                <a:lnTo>
                  <a:pt x="24434" y="715670"/>
                </a:lnTo>
                <a:lnTo>
                  <a:pt x="6388" y="758456"/>
                </a:lnTo>
                <a:lnTo>
                  <a:pt x="0" y="806069"/>
                </a:lnTo>
                <a:lnTo>
                  <a:pt x="6388" y="853706"/>
                </a:lnTo>
                <a:lnTo>
                  <a:pt x="24434" y="896493"/>
                </a:lnTo>
                <a:lnTo>
                  <a:pt x="52425" y="932751"/>
                </a:lnTo>
                <a:lnTo>
                  <a:pt x="88646" y="960742"/>
                </a:lnTo>
                <a:lnTo>
                  <a:pt x="131419" y="978801"/>
                </a:lnTo>
                <a:lnTo>
                  <a:pt x="149821" y="981278"/>
                </a:lnTo>
                <a:lnTo>
                  <a:pt x="149783" y="1456740"/>
                </a:lnTo>
                <a:lnTo>
                  <a:pt x="152869" y="1464183"/>
                </a:lnTo>
                <a:lnTo>
                  <a:pt x="673811" y="1981809"/>
                </a:lnTo>
                <a:lnTo>
                  <a:pt x="673811" y="3071126"/>
                </a:lnTo>
                <a:lnTo>
                  <a:pt x="676109" y="3082506"/>
                </a:lnTo>
                <a:lnTo>
                  <a:pt x="682371" y="3091789"/>
                </a:lnTo>
                <a:lnTo>
                  <a:pt x="691654" y="3098050"/>
                </a:lnTo>
                <a:lnTo>
                  <a:pt x="703008" y="3100349"/>
                </a:lnTo>
                <a:lnTo>
                  <a:pt x="714387" y="3098050"/>
                </a:lnTo>
                <a:lnTo>
                  <a:pt x="723684" y="3091789"/>
                </a:lnTo>
                <a:lnTo>
                  <a:pt x="729957" y="3082506"/>
                </a:lnTo>
                <a:lnTo>
                  <a:pt x="732269" y="3071126"/>
                </a:lnTo>
                <a:lnTo>
                  <a:pt x="732269" y="1961857"/>
                </a:lnTo>
                <a:close/>
              </a:path>
              <a:path w="1212850" h="3100704">
                <a:moveTo>
                  <a:pt x="1122083" y="1357909"/>
                </a:moveTo>
                <a:lnTo>
                  <a:pt x="1115695" y="1310297"/>
                </a:lnTo>
                <a:lnTo>
                  <a:pt x="1097648" y="1267510"/>
                </a:lnTo>
                <a:lnTo>
                  <a:pt x="1074280" y="1237259"/>
                </a:lnTo>
                <a:lnTo>
                  <a:pt x="1063637" y="1226629"/>
                </a:lnTo>
                <a:lnTo>
                  <a:pt x="1063637" y="1357909"/>
                </a:lnTo>
                <a:lnTo>
                  <a:pt x="1061199" y="1382255"/>
                </a:lnTo>
                <a:lnTo>
                  <a:pt x="1043063" y="1425359"/>
                </a:lnTo>
                <a:lnTo>
                  <a:pt x="1010450" y="1457998"/>
                </a:lnTo>
                <a:lnTo>
                  <a:pt x="967397" y="1476133"/>
                </a:lnTo>
                <a:lnTo>
                  <a:pt x="943051" y="1478597"/>
                </a:lnTo>
                <a:lnTo>
                  <a:pt x="918718" y="1476133"/>
                </a:lnTo>
                <a:lnTo>
                  <a:pt x="875639" y="1457998"/>
                </a:lnTo>
                <a:lnTo>
                  <a:pt x="843013" y="1425359"/>
                </a:lnTo>
                <a:lnTo>
                  <a:pt x="824890" y="1382255"/>
                </a:lnTo>
                <a:lnTo>
                  <a:pt x="822426" y="1357909"/>
                </a:lnTo>
                <a:lnTo>
                  <a:pt x="824890" y="1333576"/>
                </a:lnTo>
                <a:lnTo>
                  <a:pt x="843013" y="1290485"/>
                </a:lnTo>
                <a:lnTo>
                  <a:pt x="875639" y="1257846"/>
                </a:lnTo>
                <a:lnTo>
                  <a:pt x="918718" y="1239710"/>
                </a:lnTo>
                <a:lnTo>
                  <a:pt x="943051" y="1237259"/>
                </a:lnTo>
                <a:lnTo>
                  <a:pt x="967397" y="1239710"/>
                </a:lnTo>
                <a:lnTo>
                  <a:pt x="1010450" y="1257846"/>
                </a:lnTo>
                <a:lnTo>
                  <a:pt x="1043063" y="1290485"/>
                </a:lnTo>
                <a:lnTo>
                  <a:pt x="1061199" y="1333576"/>
                </a:lnTo>
                <a:lnTo>
                  <a:pt x="1063637" y="1357909"/>
                </a:lnTo>
                <a:lnTo>
                  <a:pt x="1063637" y="1226629"/>
                </a:lnTo>
                <a:lnTo>
                  <a:pt x="1033411" y="1203261"/>
                </a:lnTo>
                <a:lnTo>
                  <a:pt x="990650" y="1185202"/>
                </a:lnTo>
                <a:lnTo>
                  <a:pt x="943051" y="1178788"/>
                </a:lnTo>
                <a:lnTo>
                  <a:pt x="895464" y="1185202"/>
                </a:lnTo>
                <a:lnTo>
                  <a:pt x="852690" y="1203261"/>
                </a:lnTo>
                <a:lnTo>
                  <a:pt x="816457" y="1231265"/>
                </a:lnTo>
                <a:lnTo>
                  <a:pt x="788454" y="1267510"/>
                </a:lnTo>
                <a:lnTo>
                  <a:pt x="770407" y="1310297"/>
                </a:lnTo>
                <a:lnTo>
                  <a:pt x="764019" y="1357909"/>
                </a:lnTo>
                <a:lnTo>
                  <a:pt x="770407" y="1405547"/>
                </a:lnTo>
                <a:lnTo>
                  <a:pt x="788454" y="1448333"/>
                </a:lnTo>
                <a:lnTo>
                  <a:pt x="816457" y="1484591"/>
                </a:lnTo>
                <a:lnTo>
                  <a:pt x="852690" y="1512595"/>
                </a:lnTo>
                <a:lnTo>
                  <a:pt x="895464" y="1530642"/>
                </a:lnTo>
                <a:lnTo>
                  <a:pt x="913853" y="1533118"/>
                </a:lnTo>
                <a:lnTo>
                  <a:pt x="913853" y="3071126"/>
                </a:lnTo>
                <a:lnTo>
                  <a:pt x="916139" y="3082506"/>
                </a:lnTo>
                <a:lnTo>
                  <a:pt x="922401" y="3091789"/>
                </a:lnTo>
                <a:lnTo>
                  <a:pt x="931684" y="3098050"/>
                </a:lnTo>
                <a:lnTo>
                  <a:pt x="943051" y="3100349"/>
                </a:lnTo>
                <a:lnTo>
                  <a:pt x="954417" y="3098050"/>
                </a:lnTo>
                <a:lnTo>
                  <a:pt x="963701" y="3091789"/>
                </a:lnTo>
                <a:lnTo>
                  <a:pt x="969962" y="3082506"/>
                </a:lnTo>
                <a:lnTo>
                  <a:pt x="972261" y="3071126"/>
                </a:lnTo>
                <a:lnTo>
                  <a:pt x="972261" y="1533118"/>
                </a:lnTo>
                <a:lnTo>
                  <a:pt x="990650" y="1530642"/>
                </a:lnTo>
                <a:lnTo>
                  <a:pt x="1033411" y="1512595"/>
                </a:lnTo>
                <a:lnTo>
                  <a:pt x="1069644" y="1484591"/>
                </a:lnTo>
                <a:lnTo>
                  <a:pt x="1074267" y="1478597"/>
                </a:lnTo>
                <a:lnTo>
                  <a:pt x="1097648" y="1448333"/>
                </a:lnTo>
                <a:lnTo>
                  <a:pt x="1115695" y="1405547"/>
                </a:lnTo>
                <a:lnTo>
                  <a:pt x="1122083" y="1357909"/>
                </a:lnTo>
                <a:close/>
              </a:path>
              <a:path w="1212850" h="3100704">
                <a:moveTo>
                  <a:pt x="1212291" y="1087107"/>
                </a:moveTo>
                <a:lnTo>
                  <a:pt x="1210818" y="1081913"/>
                </a:lnTo>
                <a:lnTo>
                  <a:pt x="740130" y="310476"/>
                </a:lnTo>
                <a:lnTo>
                  <a:pt x="746264" y="305739"/>
                </a:lnTo>
                <a:lnTo>
                  <a:pt x="750912" y="299720"/>
                </a:lnTo>
                <a:lnTo>
                  <a:pt x="774268" y="269494"/>
                </a:lnTo>
                <a:lnTo>
                  <a:pt x="792314" y="226720"/>
                </a:lnTo>
                <a:lnTo>
                  <a:pt x="798703" y="179120"/>
                </a:lnTo>
                <a:lnTo>
                  <a:pt x="792314" y="131508"/>
                </a:lnTo>
                <a:lnTo>
                  <a:pt x="774268" y="88722"/>
                </a:lnTo>
                <a:lnTo>
                  <a:pt x="750874" y="58432"/>
                </a:lnTo>
                <a:lnTo>
                  <a:pt x="746264" y="52463"/>
                </a:lnTo>
                <a:lnTo>
                  <a:pt x="740257" y="47828"/>
                </a:lnTo>
                <a:lnTo>
                  <a:pt x="740257" y="179120"/>
                </a:lnTo>
                <a:lnTo>
                  <a:pt x="737819" y="203441"/>
                </a:lnTo>
                <a:lnTo>
                  <a:pt x="719709" y="246519"/>
                </a:lnTo>
                <a:lnTo>
                  <a:pt x="687082" y="279158"/>
                </a:lnTo>
                <a:lnTo>
                  <a:pt x="644004" y="297281"/>
                </a:lnTo>
                <a:lnTo>
                  <a:pt x="619671" y="299720"/>
                </a:lnTo>
                <a:lnTo>
                  <a:pt x="595350" y="297281"/>
                </a:lnTo>
                <a:lnTo>
                  <a:pt x="552284" y="279158"/>
                </a:lnTo>
                <a:lnTo>
                  <a:pt x="519658" y="246519"/>
                </a:lnTo>
                <a:lnTo>
                  <a:pt x="501523" y="203441"/>
                </a:lnTo>
                <a:lnTo>
                  <a:pt x="499084" y="179120"/>
                </a:lnTo>
                <a:lnTo>
                  <a:pt x="501523" y="154774"/>
                </a:lnTo>
                <a:lnTo>
                  <a:pt x="519658" y="111671"/>
                </a:lnTo>
                <a:lnTo>
                  <a:pt x="552284" y="79032"/>
                </a:lnTo>
                <a:lnTo>
                  <a:pt x="595350" y="60883"/>
                </a:lnTo>
                <a:lnTo>
                  <a:pt x="619671" y="58432"/>
                </a:lnTo>
                <a:lnTo>
                  <a:pt x="644004" y="60883"/>
                </a:lnTo>
                <a:lnTo>
                  <a:pt x="687057" y="79032"/>
                </a:lnTo>
                <a:lnTo>
                  <a:pt x="719683" y="111671"/>
                </a:lnTo>
                <a:lnTo>
                  <a:pt x="737806" y="154774"/>
                </a:lnTo>
                <a:lnTo>
                  <a:pt x="740257" y="179120"/>
                </a:lnTo>
                <a:lnTo>
                  <a:pt x="740257" y="47828"/>
                </a:lnTo>
                <a:lnTo>
                  <a:pt x="710031" y="24447"/>
                </a:lnTo>
                <a:lnTo>
                  <a:pt x="667258" y="6400"/>
                </a:lnTo>
                <a:lnTo>
                  <a:pt x="619671" y="0"/>
                </a:lnTo>
                <a:lnTo>
                  <a:pt x="572084" y="6400"/>
                </a:lnTo>
                <a:lnTo>
                  <a:pt x="529323" y="24447"/>
                </a:lnTo>
                <a:lnTo>
                  <a:pt x="493090" y="52463"/>
                </a:lnTo>
                <a:lnTo>
                  <a:pt x="465099" y="88722"/>
                </a:lnTo>
                <a:lnTo>
                  <a:pt x="447040" y="131508"/>
                </a:lnTo>
                <a:lnTo>
                  <a:pt x="440626" y="179120"/>
                </a:lnTo>
                <a:lnTo>
                  <a:pt x="447040" y="226720"/>
                </a:lnTo>
                <a:lnTo>
                  <a:pt x="465099" y="269494"/>
                </a:lnTo>
                <a:lnTo>
                  <a:pt x="493090" y="305739"/>
                </a:lnTo>
                <a:lnTo>
                  <a:pt x="529323" y="333743"/>
                </a:lnTo>
                <a:lnTo>
                  <a:pt x="572084" y="351802"/>
                </a:lnTo>
                <a:lnTo>
                  <a:pt x="619671" y="358203"/>
                </a:lnTo>
                <a:lnTo>
                  <a:pt x="667258" y="351802"/>
                </a:lnTo>
                <a:lnTo>
                  <a:pt x="690803" y="341871"/>
                </a:lnTo>
                <a:lnTo>
                  <a:pt x="1153845" y="1100734"/>
                </a:lnTo>
                <a:lnTo>
                  <a:pt x="1153845" y="3071126"/>
                </a:lnTo>
                <a:lnTo>
                  <a:pt x="1156131" y="3082506"/>
                </a:lnTo>
                <a:lnTo>
                  <a:pt x="1162405" y="3091789"/>
                </a:lnTo>
                <a:lnTo>
                  <a:pt x="1171702" y="3098050"/>
                </a:lnTo>
                <a:lnTo>
                  <a:pt x="1183093" y="3100349"/>
                </a:lnTo>
                <a:lnTo>
                  <a:pt x="1194460" y="3098050"/>
                </a:lnTo>
                <a:lnTo>
                  <a:pt x="1203731" y="3091789"/>
                </a:lnTo>
                <a:lnTo>
                  <a:pt x="1209992" y="3082506"/>
                </a:lnTo>
                <a:lnTo>
                  <a:pt x="1212291" y="3071126"/>
                </a:lnTo>
                <a:lnTo>
                  <a:pt x="1212291" y="1087107"/>
                </a:lnTo>
                <a:close/>
              </a:path>
            </a:pathLst>
          </a:custGeom>
          <a:solidFill>
            <a:srgbClr val="3324E1">
              <a:alpha val="37649"/>
            </a:srgbClr>
          </a:solidFill>
        </p:spPr>
        <p:txBody>
          <a:bodyPr wrap="square" lIns="0" tIns="0" rIns="0" bIns="0" rtlCol="0"/>
          <a:lstStyle/>
          <a:p>
            <a:endParaRPr/>
          </a:p>
        </p:txBody>
      </p:sp>
      <p:sp>
        <p:nvSpPr>
          <p:cNvPr id="7" name="object 7"/>
          <p:cNvSpPr/>
          <p:nvPr/>
        </p:nvSpPr>
        <p:spPr>
          <a:xfrm>
            <a:off x="1541856" y="5772441"/>
            <a:ext cx="2332990" cy="4512945"/>
          </a:xfrm>
          <a:custGeom>
            <a:avLst/>
            <a:gdLst/>
            <a:ahLst/>
            <a:cxnLst/>
            <a:rect l="l" t="t" r="r" b="b"/>
            <a:pathLst>
              <a:path w="2332990" h="4512945">
                <a:moveTo>
                  <a:pt x="358063" y="1375270"/>
                </a:moveTo>
                <a:lnTo>
                  <a:pt x="351663" y="1327645"/>
                </a:lnTo>
                <a:lnTo>
                  <a:pt x="333603" y="1284859"/>
                </a:lnTo>
                <a:lnTo>
                  <a:pt x="310222" y="1254582"/>
                </a:lnTo>
                <a:lnTo>
                  <a:pt x="299618" y="1243990"/>
                </a:lnTo>
                <a:lnTo>
                  <a:pt x="299618" y="1375270"/>
                </a:lnTo>
                <a:lnTo>
                  <a:pt x="297167" y="1399616"/>
                </a:lnTo>
                <a:lnTo>
                  <a:pt x="279031" y="1442694"/>
                </a:lnTo>
                <a:lnTo>
                  <a:pt x="246418" y="1475333"/>
                </a:lnTo>
                <a:lnTo>
                  <a:pt x="203352" y="1493469"/>
                </a:lnTo>
                <a:lnTo>
                  <a:pt x="179031" y="1495907"/>
                </a:lnTo>
                <a:lnTo>
                  <a:pt x="154686" y="1493469"/>
                </a:lnTo>
                <a:lnTo>
                  <a:pt x="111594" y="1475333"/>
                </a:lnTo>
                <a:lnTo>
                  <a:pt x="78994" y="1442694"/>
                </a:lnTo>
                <a:lnTo>
                  <a:pt x="60871" y="1399616"/>
                </a:lnTo>
                <a:lnTo>
                  <a:pt x="58407" y="1375270"/>
                </a:lnTo>
                <a:lnTo>
                  <a:pt x="60871" y="1350911"/>
                </a:lnTo>
                <a:lnTo>
                  <a:pt x="78994" y="1307820"/>
                </a:lnTo>
                <a:lnTo>
                  <a:pt x="111594" y="1275181"/>
                </a:lnTo>
                <a:lnTo>
                  <a:pt x="154686" y="1257046"/>
                </a:lnTo>
                <a:lnTo>
                  <a:pt x="179031" y="1254582"/>
                </a:lnTo>
                <a:lnTo>
                  <a:pt x="203352" y="1257046"/>
                </a:lnTo>
                <a:lnTo>
                  <a:pt x="246418" y="1275181"/>
                </a:lnTo>
                <a:lnTo>
                  <a:pt x="279031" y="1307820"/>
                </a:lnTo>
                <a:lnTo>
                  <a:pt x="297167" y="1350911"/>
                </a:lnTo>
                <a:lnTo>
                  <a:pt x="299618" y="1375270"/>
                </a:lnTo>
                <a:lnTo>
                  <a:pt x="299618" y="1243990"/>
                </a:lnTo>
                <a:lnTo>
                  <a:pt x="269379" y="1220597"/>
                </a:lnTo>
                <a:lnTo>
                  <a:pt x="226618" y="1202537"/>
                </a:lnTo>
                <a:lnTo>
                  <a:pt x="179031" y="1196136"/>
                </a:lnTo>
                <a:lnTo>
                  <a:pt x="131419" y="1202537"/>
                </a:lnTo>
                <a:lnTo>
                  <a:pt x="88646" y="1220597"/>
                </a:lnTo>
                <a:lnTo>
                  <a:pt x="52412" y="1248613"/>
                </a:lnTo>
                <a:lnTo>
                  <a:pt x="24434" y="1284859"/>
                </a:lnTo>
                <a:lnTo>
                  <a:pt x="6388" y="1327645"/>
                </a:lnTo>
                <a:lnTo>
                  <a:pt x="0" y="1375270"/>
                </a:lnTo>
                <a:lnTo>
                  <a:pt x="6388" y="1422882"/>
                </a:lnTo>
                <a:lnTo>
                  <a:pt x="24422" y="1465668"/>
                </a:lnTo>
                <a:lnTo>
                  <a:pt x="52400" y="1501914"/>
                </a:lnTo>
                <a:lnTo>
                  <a:pt x="88620" y="1529918"/>
                </a:lnTo>
                <a:lnTo>
                  <a:pt x="131381" y="1547977"/>
                </a:lnTo>
                <a:lnTo>
                  <a:pt x="149783" y="1550466"/>
                </a:lnTo>
                <a:lnTo>
                  <a:pt x="149783" y="4483214"/>
                </a:lnTo>
                <a:lnTo>
                  <a:pt x="152082" y="4494593"/>
                </a:lnTo>
                <a:lnTo>
                  <a:pt x="158343" y="4503877"/>
                </a:lnTo>
                <a:lnTo>
                  <a:pt x="167640" y="4510138"/>
                </a:lnTo>
                <a:lnTo>
                  <a:pt x="179031" y="4512437"/>
                </a:lnTo>
                <a:lnTo>
                  <a:pt x="190398" y="4510138"/>
                </a:lnTo>
                <a:lnTo>
                  <a:pt x="199682" y="4503877"/>
                </a:lnTo>
                <a:lnTo>
                  <a:pt x="205943" y="4494593"/>
                </a:lnTo>
                <a:lnTo>
                  <a:pt x="208229" y="4483214"/>
                </a:lnTo>
                <a:lnTo>
                  <a:pt x="208229" y="1550466"/>
                </a:lnTo>
                <a:lnTo>
                  <a:pt x="226618" y="1547977"/>
                </a:lnTo>
                <a:lnTo>
                  <a:pt x="269379" y="1529918"/>
                </a:lnTo>
                <a:lnTo>
                  <a:pt x="305587" y="1501927"/>
                </a:lnTo>
                <a:lnTo>
                  <a:pt x="333590" y="1465681"/>
                </a:lnTo>
                <a:lnTo>
                  <a:pt x="351650" y="1422882"/>
                </a:lnTo>
                <a:lnTo>
                  <a:pt x="358063" y="1375270"/>
                </a:lnTo>
                <a:close/>
              </a:path>
              <a:path w="2332990" h="4512945">
                <a:moveTo>
                  <a:pt x="1036485" y="329044"/>
                </a:moveTo>
                <a:lnTo>
                  <a:pt x="1030097" y="281419"/>
                </a:lnTo>
                <a:lnTo>
                  <a:pt x="1012037" y="238645"/>
                </a:lnTo>
                <a:lnTo>
                  <a:pt x="988682" y="208394"/>
                </a:lnTo>
                <a:lnTo>
                  <a:pt x="978039" y="197764"/>
                </a:lnTo>
                <a:lnTo>
                  <a:pt x="978039" y="329044"/>
                </a:lnTo>
                <a:lnTo>
                  <a:pt x="975601" y="353364"/>
                </a:lnTo>
                <a:lnTo>
                  <a:pt x="957491" y="396455"/>
                </a:lnTo>
                <a:lnTo>
                  <a:pt x="924864" y="429107"/>
                </a:lnTo>
                <a:lnTo>
                  <a:pt x="881773" y="447243"/>
                </a:lnTo>
                <a:lnTo>
                  <a:pt x="857453" y="449681"/>
                </a:lnTo>
                <a:lnTo>
                  <a:pt x="833107" y="447243"/>
                </a:lnTo>
                <a:lnTo>
                  <a:pt x="790041" y="429107"/>
                </a:lnTo>
                <a:lnTo>
                  <a:pt x="757415" y="396455"/>
                </a:lnTo>
                <a:lnTo>
                  <a:pt x="739305" y="353364"/>
                </a:lnTo>
                <a:lnTo>
                  <a:pt x="736866" y="329044"/>
                </a:lnTo>
                <a:lnTo>
                  <a:pt x="739305" y="304685"/>
                </a:lnTo>
                <a:lnTo>
                  <a:pt x="757415" y="261607"/>
                </a:lnTo>
                <a:lnTo>
                  <a:pt x="790041" y="228968"/>
                </a:lnTo>
                <a:lnTo>
                  <a:pt x="833107" y="210832"/>
                </a:lnTo>
                <a:lnTo>
                  <a:pt x="857453" y="208394"/>
                </a:lnTo>
                <a:lnTo>
                  <a:pt x="881773" y="210832"/>
                </a:lnTo>
                <a:lnTo>
                  <a:pt x="924864" y="228968"/>
                </a:lnTo>
                <a:lnTo>
                  <a:pt x="957491" y="261607"/>
                </a:lnTo>
                <a:lnTo>
                  <a:pt x="975601" y="304685"/>
                </a:lnTo>
                <a:lnTo>
                  <a:pt x="978039" y="329044"/>
                </a:lnTo>
                <a:lnTo>
                  <a:pt x="978039" y="197764"/>
                </a:lnTo>
                <a:lnTo>
                  <a:pt x="947813" y="174396"/>
                </a:lnTo>
                <a:lnTo>
                  <a:pt x="905040" y="156324"/>
                </a:lnTo>
                <a:lnTo>
                  <a:pt x="857453" y="149910"/>
                </a:lnTo>
                <a:lnTo>
                  <a:pt x="809853" y="156324"/>
                </a:lnTo>
                <a:lnTo>
                  <a:pt x="767092" y="174396"/>
                </a:lnTo>
                <a:lnTo>
                  <a:pt x="730859" y="202399"/>
                </a:lnTo>
                <a:lnTo>
                  <a:pt x="702856" y="238645"/>
                </a:lnTo>
                <a:lnTo>
                  <a:pt x="684809" y="281419"/>
                </a:lnTo>
                <a:lnTo>
                  <a:pt x="678408" y="329044"/>
                </a:lnTo>
                <a:lnTo>
                  <a:pt x="684809" y="376656"/>
                </a:lnTo>
                <a:lnTo>
                  <a:pt x="702856" y="419430"/>
                </a:lnTo>
                <a:lnTo>
                  <a:pt x="730859" y="455676"/>
                </a:lnTo>
                <a:lnTo>
                  <a:pt x="767092" y="483692"/>
                </a:lnTo>
                <a:lnTo>
                  <a:pt x="809853" y="501751"/>
                </a:lnTo>
                <a:lnTo>
                  <a:pt x="828243" y="504240"/>
                </a:lnTo>
                <a:lnTo>
                  <a:pt x="828243" y="1578165"/>
                </a:lnTo>
                <a:lnTo>
                  <a:pt x="397802" y="2008733"/>
                </a:lnTo>
                <a:lnTo>
                  <a:pt x="394716" y="2016277"/>
                </a:lnTo>
                <a:lnTo>
                  <a:pt x="394716" y="4483214"/>
                </a:lnTo>
                <a:lnTo>
                  <a:pt x="397014" y="4494593"/>
                </a:lnTo>
                <a:lnTo>
                  <a:pt x="403275" y="4503877"/>
                </a:lnTo>
                <a:lnTo>
                  <a:pt x="412559" y="4510138"/>
                </a:lnTo>
                <a:lnTo>
                  <a:pt x="423926" y="4512437"/>
                </a:lnTo>
                <a:lnTo>
                  <a:pt x="435317" y="4510138"/>
                </a:lnTo>
                <a:lnTo>
                  <a:pt x="444614" y="4503877"/>
                </a:lnTo>
                <a:lnTo>
                  <a:pt x="450875" y="4494593"/>
                </a:lnTo>
                <a:lnTo>
                  <a:pt x="453174" y="4483214"/>
                </a:lnTo>
                <a:lnTo>
                  <a:pt x="453174" y="2036089"/>
                </a:lnTo>
                <a:lnTo>
                  <a:pt x="883615" y="1605432"/>
                </a:lnTo>
                <a:lnTo>
                  <a:pt x="886650" y="1598079"/>
                </a:lnTo>
                <a:lnTo>
                  <a:pt x="886650" y="504240"/>
                </a:lnTo>
                <a:lnTo>
                  <a:pt x="905040" y="501751"/>
                </a:lnTo>
                <a:lnTo>
                  <a:pt x="947813" y="483692"/>
                </a:lnTo>
                <a:lnTo>
                  <a:pt x="984046" y="455676"/>
                </a:lnTo>
                <a:lnTo>
                  <a:pt x="1012037" y="419430"/>
                </a:lnTo>
                <a:lnTo>
                  <a:pt x="1030097" y="376656"/>
                </a:lnTo>
                <a:lnTo>
                  <a:pt x="1036485" y="329044"/>
                </a:lnTo>
                <a:close/>
              </a:path>
              <a:path w="2332990" h="4512945">
                <a:moveTo>
                  <a:pt x="1484566" y="179184"/>
                </a:moveTo>
                <a:lnTo>
                  <a:pt x="1478178" y="131546"/>
                </a:lnTo>
                <a:lnTo>
                  <a:pt x="1460144" y="88747"/>
                </a:lnTo>
                <a:lnTo>
                  <a:pt x="1436776" y="58483"/>
                </a:lnTo>
                <a:lnTo>
                  <a:pt x="1432153" y="52489"/>
                </a:lnTo>
                <a:lnTo>
                  <a:pt x="1426159" y="47866"/>
                </a:lnTo>
                <a:lnTo>
                  <a:pt x="1426159" y="179184"/>
                </a:lnTo>
                <a:lnTo>
                  <a:pt x="1423720" y="203504"/>
                </a:lnTo>
                <a:lnTo>
                  <a:pt x="1405572" y="246595"/>
                </a:lnTo>
                <a:lnTo>
                  <a:pt x="1372971" y="279222"/>
                </a:lnTo>
                <a:lnTo>
                  <a:pt x="1329905" y="297357"/>
                </a:lnTo>
                <a:lnTo>
                  <a:pt x="1305585" y="299821"/>
                </a:lnTo>
                <a:lnTo>
                  <a:pt x="1281239" y="297357"/>
                </a:lnTo>
                <a:lnTo>
                  <a:pt x="1238173" y="279222"/>
                </a:lnTo>
                <a:lnTo>
                  <a:pt x="1205547" y="246595"/>
                </a:lnTo>
                <a:lnTo>
                  <a:pt x="1187411" y="203504"/>
                </a:lnTo>
                <a:lnTo>
                  <a:pt x="1184948" y="179184"/>
                </a:lnTo>
                <a:lnTo>
                  <a:pt x="1187411" y="154825"/>
                </a:lnTo>
                <a:lnTo>
                  <a:pt x="1205547" y="111709"/>
                </a:lnTo>
                <a:lnTo>
                  <a:pt x="1238173" y="79082"/>
                </a:lnTo>
                <a:lnTo>
                  <a:pt x="1281239" y="60934"/>
                </a:lnTo>
                <a:lnTo>
                  <a:pt x="1305585" y="58483"/>
                </a:lnTo>
                <a:lnTo>
                  <a:pt x="1329905" y="60934"/>
                </a:lnTo>
                <a:lnTo>
                  <a:pt x="1372971" y="79082"/>
                </a:lnTo>
                <a:lnTo>
                  <a:pt x="1405572" y="111709"/>
                </a:lnTo>
                <a:lnTo>
                  <a:pt x="1423720" y="154825"/>
                </a:lnTo>
                <a:lnTo>
                  <a:pt x="1426159" y="179184"/>
                </a:lnTo>
                <a:lnTo>
                  <a:pt x="1426159" y="47866"/>
                </a:lnTo>
                <a:lnTo>
                  <a:pt x="1395933" y="24485"/>
                </a:lnTo>
                <a:lnTo>
                  <a:pt x="1353172" y="6413"/>
                </a:lnTo>
                <a:lnTo>
                  <a:pt x="1305585" y="0"/>
                </a:lnTo>
                <a:lnTo>
                  <a:pt x="1257973" y="6413"/>
                </a:lnTo>
                <a:lnTo>
                  <a:pt x="1215199" y="24485"/>
                </a:lnTo>
                <a:lnTo>
                  <a:pt x="1178966" y="52489"/>
                </a:lnTo>
                <a:lnTo>
                  <a:pt x="1150975" y="88747"/>
                </a:lnTo>
                <a:lnTo>
                  <a:pt x="1132941" y="131546"/>
                </a:lnTo>
                <a:lnTo>
                  <a:pt x="1126540" y="179184"/>
                </a:lnTo>
                <a:lnTo>
                  <a:pt x="1132941" y="226796"/>
                </a:lnTo>
                <a:lnTo>
                  <a:pt x="1150975" y="269570"/>
                </a:lnTo>
                <a:lnTo>
                  <a:pt x="1178966" y="305816"/>
                </a:lnTo>
                <a:lnTo>
                  <a:pt x="1215199" y="333806"/>
                </a:lnTo>
                <a:lnTo>
                  <a:pt x="1257973" y="351866"/>
                </a:lnTo>
                <a:lnTo>
                  <a:pt x="1276324" y="354330"/>
                </a:lnTo>
                <a:lnTo>
                  <a:pt x="1276324" y="1888337"/>
                </a:lnTo>
                <a:lnTo>
                  <a:pt x="660184" y="2715488"/>
                </a:lnTo>
                <a:lnTo>
                  <a:pt x="658126" y="2721711"/>
                </a:lnTo>
                <a:lnTo>
                  <a:pt x="658126" y="4483214"/>
                </a:lnTo>
                <a:lnTo>
                  <a:pt x="660425" y="4494593"/>
                </a:lnTo>
                <a:lnTo>
                  <a:pt x="666686" y="4503877"/>
                </a:lnTo>
                <a:lnTo>
                  <a:pt x="675970" y="4510138"/>
                </a:lnTo>
                <a:lnTo>
                  <a:pt x="687336" y="4512437"/>
                </a:lnTo>
                <a:lnTo>
                  <a:pt x="698728" y="4510138"/>
                </a:lnTo>
                <a:lnTo>
                  <a:pt x="708025" y="4503877"/>
                </a:lnTo>
                <a:lnTo>
                  <a:pt x="714286" y="4494593"/>
                </a:lnTo>
                <a:lnTo>
                  <a:pt x="716584" y="4483214"/>
                </a:lnTo>
                <a:lnTo>
                  <a:pt x="716584" y="2737637"/>
                </a:lnTo>
                <a:lnTo>
                  <a:pt x="1332725" y="1910486"/>
                </a:lnTo>
                <a:lnTo>
                  <a:pt x="1334782" y="1904263"/>
                </a:lnTo>
                <a:lnTo>
                  <a:pt x="1334782" y="354342"/>
                </a:lnTo>
                <a:lnTo>
                  <a:pt x="1353172" y="351866"/>
                </a:lnTo>
                <a:lnTo>
                  <a:pt x="1395933" y="333806"/>
                </a:lnTo>
                <a:lnTo>
                  <a:pt x="1432153" y="305816"/>
                </a:lnTo>
                <a:lnTo>
                  <a:pt x="1436776" y="299821"/>
                </a:lnTo>
                <a:lnTo>
                  <a:pt x="1460144" y="269570"/>
                </a:lnTo>
                <a:lnTo>
                  <a:pt x="1478178" y="226796"/>
                </a:lnTo>
                <a:lnTo>
                  <a:pt x="1484566" y="179184"/>
                </a:lnTo>
                <a:close/>
              </a:path>
              <a:path w="2332990" h="4512945">
                <a:moveTo>
                  <a:pt x="1497609" y="2692057"/>
                </a:moveTo>
                <a:lnTo>
                  <a:pt x="1491208" y="2644432"/>
                </a:lnTo>
                <a:lnTo>
                  <a:pt x="1473174" y="2601658"/>
                </a:lnTo>
                <a:lnTo>
                  <a:pt x="1449819" y="2571407"/>
                </a:lnTo>
                <a:lnTo>
                  <a:pt x="1439202" y="2560790"/>
                </a:lnTo>
                <a:lnTo>
                  <a:pt x="1439202" y="2692057"/>
                </a:lnTo>
                <a:lnTo>
                  <a:pt x="1436725" y="2716403"/>
                </a:lnTo>
                <a:lnTo>
                  <a:pt x="1418602" y="2759494"/>
                </a:lnTo>
                <a:lnTo>
                  <a:pt x="1385976" y="2792133"/>
                </a:lnTo>
                <a:lnTo>
                  <a:pt x="1342910" y="2810256"/>
                </a:lnTo>
                <a:lnTo>
                  <a:pt x="1318564" y="2812694"/>
                </a:lnTo>
                <a:lnTo>
                  <a:pt x="1294244" y="2810256"/>
                </a:lnTo>
                <a:lnTo>
                  <a:pt x="1251178" y="2792133"/>
                </a:lnTo>
                <a:lnTo>
                  <a:pt x="1218577" y="2759494"/>
                </a:lnTo>
                <a:lnTo>
                  <a:pt x="1200429" y="2716403"/>
                </a:lnTo>
                <a:lnTo>
                  <a:pt x="1197978" y="2692057"/>
                </a:lnTo>
                <a:lnTo>
                  <a:pt x="1200429" y="2667698"/>
                </a:lnTo>
                <a:lnTo>
                  <a:pt x="1218577" y="2624620"/>
                </a:lnTo>
                <a:lnTo>
                  <a:pt x="1251178" y="2591981"/>
                </a:lnTo>
                <a:lnTo>
                  <a:pt x="1294244" y="2573845"/>
                </a:lnTo>
                <a:lnTo>
                  <a:pt x="1318564" y="2571407"/>
                </a:lnTo>
                <a:lnTo>
                  <a:pt x="1342910" y="2573845"/>
                </a:lnTo>
                <a:lnTo>
                  <a:pt x="1385976" y="2591981"/>
                </a:lnTo>
                <a:lnTo>
                  <a:pt x="1418602" y="2624620"/>
                </a:lnTo>
                <a:lnTo>
                  <a:pt x="1436725" y="2667698"/>
                </a:lnTo>
                <a:lnTo>
                  <a:pt x="1439202" y="2692057"/>
                </a:lnTo>
                <a:lnTo>
                  <a:pt x="1439202" y="2560790"/>
                </a:lnTo>
                <a:lnTo>
                  <a:pt x="1408950" y="2537409"/>
                </a:lnTo>
                <a:lnTo>
                  <a:pt x="1366177" y="2519337"/>
                </a:lnTo>
                <a:lnTo>
                  <a:pt x="1318564" y="2512923"/>
                </a:lnTo>
                <a:lnTo>
                  <a:pt x="1270977" y="2519337"/>
                </a:lnTo>
                <a:lnTo>
                  <a:pt x="1228217" y="2537409"/>
                </a:lnTo>
                <a:lnTo>
                  <a:pt x="1191983" y="2565412"/>
                </a:lnTo>
                <a:lnTo>
                  <a:pt x="1163993" y="2601658"/>
                </a:lnTo>
                <a:lnTo>
                  <a:pt x="1145946" y="2644432"/>
                </a:lnTo>
                <a:lnTo>
                  <a:pt x="1139532" y="2692057"/>
                </a:lnTo>
                <a:lnTo>
                  <a:pt x="1145946" y="2739682"/>
                </a:lnTo>
                <a:lnTo>
                  <a:pt x="1163993" y="2782481"/>
                </a:lnTo>
                <a:lnTo>
                  <a:pt x="1188123" y="2813748"/>
                </a:lnTo>
                <a:lnTo>
                  <a:pt x="912723" y="3149816"/>
                </a:lnTo>
                <a:lnTo>
                  <a:pt x="910412" y="3156394"/>
                </a:lnTo>
                <a:lnTo>
                  <a:pt x="910412" y="4483214"/>
                </a:lnTo>
                <a:lnTo>
                  <a:pt x="912710" y="4494593"/>
                </a:lnTo>
                <a:lnTo>
                  <a:pt x="918972" y="4503877"/>
                </a:lnTo>
                <a:lnTo>
                  <a:pt x="928255" y="4510138"/>
                </a:lnTo>
                <a:lnTo>
                  <a:pt x="939622" y="4512437"/>
                </a:lnTo>
                <a:lnTo>
                  <a:pt x="951014" y="4510138"/>
                </a:lnTo>
                <a:lnTo>
                  <a:pt x="960310" y="4503877"/>
                </a:lnTo>
                <a:lnTo>
                  <a:pt x="966571" y="4494593"/>
                </a:lnTo>
                <a:lnTo>
                  <a:pt x="968870" y="4483214"/>
                </a:lnTo>
                <a:lnTo>
                  <a:pt x="968870" y="3173552"/>
                </a:lnTo>
                <a:lnTo>
                  <a:pt x="1234478" y="2849384"/>
                </a:lnTo>
                <a:lnTo>
                  <a:pt x="1270977" y="2864777"/>
                </a:lnTo>
                <a:lnTo>
                  <a:pt x="1318564" y="2871178"/>
                </a:lnTo>
                <a:lnTo>
                  <a:pt x="1366177" y="2864777"/>
                </a:lnTo>
                <a:lnTo>
                  <a:pt x="1408950" y="2846730"/>
                </a:lnTo>
                <a:lnTo>
                  <a:pt x="1445183" y="2818727"/>
                </a:lnTo>
                <a:lnTo>
                  <a:pt x="1473174" y="2782481"/>
                </a:lnTo>
                <a:lnTo>
                  <a:pt x="1491208" y="2739682"/>
                </a:lnTo>
                <a:lnTo>
                  <a:pt x="1497609" y="2692057"/>
                </a:lnTo>
                <a:close/>
              </a:path>
              <a:path w="2332990" h="4512945">
                <a:moveTo>
                  <a:pt x="1615097" y="3775443"/>
                </a:moveTo>
                <a:lnTo>
                  <a:pt x="1608709" y="3727831"/>
                </a:lnTo>
                <a:lnTo>
                  <a:pt x="1590662" y="3685044"/>
                </a:lnTo>
                <a:lnTo>
                  <a:pt x="1567319" y="3654793"/>
                </a:lnTo>
                <a:lnTo>
                  <a:pt x="1556689" y="3644176"/>
                </a:lnTo>
                <a:lnTo>
                  <a:pt x="1556689" y="3775443"/>
                </a:lnTo>
                <a:lnTo>
                  <a:pt x="1554251" y="3799789"/>
                </a:lnTo>
                <a:lnTo>
                  <a:pt x="1536103" y="3842893"/>
                </a:lnTo>
                <a:lnTo>
                  <a:pt x="1503502" y="3875532"/>
                </a:lnTo>
                <a:lnTo>
                  <a:pt x="1460423" y="3893642"/>
                </a:lnTo>
                <a:lnTo>
                  <a:pt x="1436116" y="3896080"/>
                </a:lnTo>
                <a:lnTo>
                  <a:pt x="1411770" y="3893642"/>
                </a:lnTo>
                <a:lnTo>
                  <a:pt x="1368679" y="3875532"/>
                </a:lnTo>
                <a:lnTo>
                  <a:pt x="1336078" y="3842893"/>
                </a:lnTo>
                <a:lnTo>
                  <a:pt x="1317967" y="3799789"/>
                </a:lnTo>
                <a:lnTo>
                  <a:pt x="1315529" y="3775443"/>
                </a:lnTo>
                <a:lnTo>
                  <a:pt x="1317967" y="3751084"/>
                </a:lnTo>
                <a:lnTo>
                  <a:pt x="1336078" y="3708006"/>
                </a:lnTo>
                <a:lnTo>
                  <a:pt x="1368691" y="3675380"/>
                </a:lnTo>
                <a:lnTo>
                  <a:pt x="1411770" y="3657231"/>
                </a:lnTo>
                <a:lnTo>
                  <a:pt x="1436116" y="3654793"/>
                </a:lnTo>
                <a:lnTo>
                  <a:pt x="1460423" y="3657231"/>
                </a:lnTo>
                <a:lnTo>
                  <a:pt x="1503502" y="3675380"/>
                </a:lnTo>
                <a:lnTo>
                  <a:pt x="1536103" y="3708006"/>
                </a:lnTo>
                <a:lnTo>
                  <a:pt x="1554251" y="3751084"/>
                </a:lnTo>
                <a:lnTo>
                  <a:pt x="1556689" y="3775443"/>
                </a:lnTo>
                <a:lnTo>
                  <a:pt x="1556689" y="3644176"/>
                </a:lnTo>
                <a:lnTo>
                  <a:pt x="1526463" y="3620795"/>
                </a:lnTo>
                <a:lnTo>
                  <a:pt x="1483702" y="3602723"/>
                </a:lnTo>
                <a:lnTo>
                  <a:pt x="1436116" y="3596309"/>
                </a:lnTo>
                <a:lnTo>
                  <a:pt x="1388503" y="3602723"/>
                </a:lnTo>
                <a:lnTo>
                  <a:pt x="1345730" y="3620795"/>
                </a:lnTo>
                <a:lnTo>
                  <a:pt x="1309497" y="3648799"/>
                </a:lnTo>
                <a:lnTo>
                  <a:pt x="1281506" y="3685044"/>
                </a:lnTo>
                <a:lnTo>
                  <a:pt x="1263472" y="3727831"/>
                </a:lnTo>
                <a:lnTo>
                  <a:pt x="1257071" y="3775443"/>
                </a:lnTo>
                <a:lnTo>
                  <a:pt x="1263472" y="3823055"/>
                </a:lnTo>
                <a:lnTo>
                  <a:pt x="1281506" y="3865842"/>
                </a:lnTo>
                <a:lnTo>
                  <a:pt x="1309497" y="3902100"/>
                </a:lnTo>
                <a:lnTo>
                  <a:pt x="1345730" y="3930104"/>
                </a:lnTo>
                <a:lnTo>
                  <a:pt x="1388503" y="3948163"/>
                </a:lnTo>
                <a:lnTo>
                  <a:pt x="1406855" y="3950639"/>
                </a:lnTo>
                <a:lnTo>
                  <a:pt x="1406855" y="4483214"/>
                </a:lnTo>
                <a:lnTo>
                  <a:pt x="1409153" y="4494593"/>
                </a:lnTo>
                <a:lnTo>
                  <a:pt x="1415427" y="4503877"/>
                </a:lnTo>
                <a:lnTo>
                  <a:pt x="1424724" y="4510138"/>
                </a:lnTo>
                <a:lnTo>
                  <a:pt x="1436116" y="4512437"/>
                </a:lnTo>
                <a:lnTo>
                  <a:pt x="1447469" y="4510138"/>
                </a:lnTo>
                <a:lnTo>
                  <a:pt x="1456753" y="4503877"/>
                </a:lnTo>
                <a:lnTo>
                  <a:pt x="1463014" y="4494593"/>
                </a:lnTo>
                <a:lnTo>
                  <a:pt x="1465313" y="4483214"/>
                </a:lnTo>
                <a:lnTo>
                  <a:pt x="1465313" y="3950639"/>
                </a:lnTo>
                <a:lnTo>
                  <a:pt x="1483702" y="3948163"/>
                </a:lnTo>
                <a:lnTo>
                  <a:pt x="1526463" y="3930104"/>
                </a:lnTo>
                <a:lnTo>
                  <a:pt x="1562684" y="3902100"/>
                </a:lnTo>
                <a:lnTo>
                  <a:pt x="1590662" y="3865842"/>
                </a:lnTo>
                <a:lnTo>
                  <a:pt x="1608709" y="3823055"/>
                </a:lnTo>
                <a:lnTo>
                  <a:pt x="1615097" y="3775443"/>
                </a:lnTo>
                <a:close/>
              </a:path>
              <a:path w="2332990" h="4512945">
                <a:moveTo>
                  <a:pt x="1965921" y="1060792"/>
                </a:moveTo>
                <a:lnTo>
                  <a:pt x="1959533" y="1013180"/>
                </a:lnTo>
                <a:lnTo>
                  <a:pt x="1941487" y="970394"/>
                </a:lnTo>
                <a:lnTo>
                  <a:pt x="1918131" y="940142"/>
                </a:lnTo>
                <a:lnTo>
                  <a:pt x="1907514" y="929525"/>
                </a:lnTo>
                <a:lnTo>
                  <a:pt x="1907514" y="1060792"/>
                </a:lnTo>
                <a:lnTo>
                  <a:pt x="1905050" y="1085138"/>
                </a:lnTo>
                <a:lnTo>
                  <a:pt x="1886915" y="1128217"/>
                </a:lnTo>
                <a:lnTo>
                  <a:pt x="1854301" y="1160856"/>
                </a:lnTo>
                <a:lnTo>
                  <a:pt x="1811223" y="1178991"/>
                </a:lnTo>
                <a:lnTo>
                  <a:pt x="1786890" y="1181430"/>
                </a:lnTo>
                <a:lnTo>
                  <a:pt x="1762569" y="1178991"/>
                </a:lnTo>
                <a:lnTo>
                  <a:pt x="1719491" y="1160856"/>
                </a:lnTo>
                <a:lnTo>
                  <a:pt x="1686902" y="1128217"/>
                </a:lnTo>
                <a:lnTo>
                  <a:pt x="1668792" y="1085138"/>
                </a:lnTo>
                <a:lnTo>
                  <a:pt x="1666354" y="1060792"/>
                </a:lnTo>
                <a:lnTo>
                  <a:pt x="1668792" y="1036459"/>
                </a:lnTo>
                <a:lnTo>
                  <a:pt x="1686890" y="993368"/>
                </a:lnTo>
                <a:lnTo>
                  <a:pt x="1719491" y="960742"/>
                </a:lnTo>
                <a:lnTo>
                  <a:pt x="1762569" y="942594"/>
                </a:lnTo>
                <a:lnTo>
                  <a:pt x="1786890" y="940142"/>
                </a:lnTo>
                <a:lnTo>
                  <a:pt x="1811223" y="942594"/>
                </a:lnTo>
                <a:lnTo>
                  <a:pt x="1854301" y="960742"/>
                </a:lnTo>
                <a:lnTo>
                  <a:pt x="1886915" y="993368"/>
                </a:lnTo>
                <a:lnTo>
                  <a:pt x="1905038" y="1036447"/>
                </a:lnTo>
                <a:lnTo>
                  <a:pt x="1907514" y="1060792"/>
                </a:lnTo>
                <a:lnTo>
                  <a:pt x="1907514" y="929525"/>
                </a:lnTo>
                <a:lnTo>
                  <a:pt x="1877263" y="906145"/>
                </a:lnTo>
                <a:lnTo>
                  <a:pt x="1834489" y="888085"/>
                </a:lnTo>
                <a:lnTo>
                  <a:pt x="1786890" y="881659"/>
                </a:lnTo>
                <a:lnTo>
                  <a:pt x="1739290" y="888085"/>
                </a:lnTo>
                <a:lnTo>
                  <a:pt x="1696529" y="906145"/>
                </a:lnTo>
                <a:lnTo>
                  <a:pt x="1660309" y="934148"/>
                </a:lnTo>
                <a:lnTo>
                  <a:pt x="1632331" y="970394"/>
                </a:lnTo>
                <a:lnTo>
                  <a:pt x="1614284" y="1013180"/>
                </a:lnTo>
                <a:lnTo>
                  <a:pt x="1607896" y="1060792"/>
                </a:lnTo>
                <a:lnTo>
                  <a:pt x="1614284" y="1108405"/>
                </a:lnTo>
                <a:lnTo>
                  <a:pt x="1632331" y="1151191"/>
                </a:lnTo>
                <a:lnTo>
                  <a:pt x="1660309" y="1187437"/>
                </a:lnTo>
                <a:lnTo>
                  <a:pt x="1696529" y="1215440"/>
                </a:lnTo>
                <a:lnTo>
                  <a:pt x="1739290" y="1233500"/>
                </a:lnTo>
                <a:lnTo>
                  <a:pt x="1757680" y="1235989"/>
                </a:lnTo>
                <a:lnTo>
                  <a:pt x="1757680" y="2769997"/>
                </a:lnTo>
                <a:lnTo>
                  <a:pt x="1141590" y="3597148"/>
                </a:lnTo>
                <a:lnTo>
                  <a:pt x="1139532" y="3603371"/>
                </a:lnTo>
                <a:lnTo>
                  <a:pt x="1139532" y="4483214"/>
                </a:lnTo>
                <a:lnTo>
                  <a:pt x="1141831" y="4494593"/>
                </a:lnTo>
                <a:lnTo>
                  <a:pt x="1148092" y="4503877"/>
                </a:lnTo>
                <a:lnTo>
                  <a:pt x="1157389" y="4510138"/>
                </a:lnTo>
                <a:lnTo>
                  <a:pt x="1168781" y="4512437"/>
                </a:lnTo>
                <a:lnTo>
                  <a:pt x="1180147" y="4510138"/>
                </a:lnTo>
                <a:lnTo>
                  <a:pt x="1189431" y="4503877"/>
                </a:lnTo>
                <a:lnTo>
                  <a:pt x="1195692" y="4494593"/>
                </a:lnTo>
                <a:lnTo>
                  <a:pt x="1197978" y="4483214"/>
                </a:lnTo>
                <a:lnTo>
                  <a:pt x="1197978" y="3619309"/>
                </a:lnTo>
                <a:lnTo>
                  <a:pt x="1814080" y="2792158"/>
                </a:lnTo>
                <a:lnTo>
                  <a:pt x="1816138" y="2785922"/>
                </a:lnTo>
                <a:lnTo>
                  <a:pt x="1816138" y="1235976"/>
                </a:lnTo>
                <a:lnTo>
                  <a:pt x="1834489" y="1233500"/>
                </a:lnTo>
                <a:lnTo>
                  <a:pt x="1877263" y="1215440"/>
                </a:lnTo>
                <a:lnTo>
                  <a:pt x="1913496" y="1187437"/>
                </a:lnTo>
                <a:lnTo>
                  <a:pt x="1918131" y="1181430"/>
                </a:lnTo>
                <a:lnTo>
                  <a:pt x="1941487" y="1151191"/>
                </a:lnTo>
                <a:lnTo>
                  <a:pt x="1959533" y="1108405"/>
                </a:lnTo>
                <a:lnTo>
                  <a:pt x="1965921" y="1060792"/>
                </a:lnTo>
                <a:close/>
              </a:path>
              <a:path w="2332990" h="4512945">
                <a:moveTo>
                  <a:pt x="2332761" y="1489049"/>
                </a:moveTo>
                <a:lnTo>
                  <a:pt x="2326360" y="1441411"/>
                </a:lnTo>
                <a:lnTo>
                  <a:pt x="2308339" y="1398638"/>
                </a:lnTo>
                <a:lnTo>
                  <a:pt x="2284958" y="1368361"/>
                </a:lnTo>
                <a:lnTo>
                  <a:pt x="2274354" y="1357757"/>
                </a:lnTo>
                <a:lnTo>
                  <a:pt x="2274354" y="1489049"/>
                </a:lnTo>
                <a:lnTo>
                  <a:pt x="2271915" y="1513382"/>
                </a:lnTo>
                <a:lnTo>
                  <a:pt x="2253767" y="1556473"/>
                </a:lnTo>
                <a:lnTo>
                  <a:pt x="2221166" y="1589112"/>
                </a:lnTo>
                <a:lnTo>
                  <a:pt x="2178100" y="1607248"/>
                </a:lnTo>
                <a:lnTo>
                  <a:pt x="2153780" y="1609686"/>
                </a:lnTo>
                <a:lnTo>
                  <a:pt x="2129434" y="1607248"/>
                </a:lnTo>
                <a:lnTo>
                  <a:pt x="2086368" y="1589112"/>
                </a:lnTo>
                <a:lnTo>
                  <a:pt x="2053729" y="1556473"/>
                </a:lnTo>
                <a:lnTo>
                  <a:pt x="2035594" y="1513382"/>
                </a:lnTo>
                <a:lnTo>
                  <a:pt x="2033143" y="1489049"/>
                </a:lnTo>
                <a:lnTo>
                  <a:pt x="2035594" y="1464691"/>
                </a:lnTo>
                <a:lnTo>
                  <a:pt x="2053729" y="1421574"/>
                </a:lnTo>
                <a:lnTo>
                  <a:pt x="2086368" y="1388960"/>
                </a:lnTo>
                <a:lnTo>
                  <a:pt x="2129434" y="1370825"/>
                </a:lnTo>
                <a:lnTo>
                  <a:pt x="2153780" y="1368361"/>
                </a:lnTo>
                <a:lnTo>
                  <a:pt x="2178100" y="1370825"/>
                </a:lnTo>
                <a:lnTo>
                  <a:pt x="2221166" y="1388960"/>
                </a:lnTo>
                <a:lnTo>
                  <a:pt x="2253767" y="1421574"/>
                </a:lnTo>
                <a:lnTo>
                  <a:pt x="2271915" y="1464691"/>
                </a:lnTo>
                <a:lnTo>
                  <a:pt x="2274354" y="1489049"/>
                </a:lnTo>
                <a:lnTo>
                  <a:pt x="2274354" y="1357757"/>
                </a:lnTo>
                <a:lnTo>
                  <a:pt x="2244128" y="1334376"/>
                </a:lnTo>
                <a:lnTo>
                  <a:pt x="2201367" y="1316316"/>
                </a:lnTo>
                <a:lnTo>
                  <a:pt x="2153780" y="1309928"/>
                </a:lnTo>
                <a:lnTo>
                  <a:pt x="2106168" y="1316316"/>
                </a:lnTo>
                <a:lnTo>
                  <a:pt x="2063394" y="1334363"/>
                </a:lnTo>
                <a:lnTo>
                  <a:pt x="2027161" y="1362367"/>
                </a:lnTo>
                <a:lnTo>
                  <a:pt x="1999170" y="1398625"/>
                </a:lnTo>
                <a:lnTo>
                  <a:pt x="1981136" y="1441411"/>
                </a:lnTo>
                <a:lnTo>
                  <a:pt x="1974735" y="1489049"/>
                </a:lnTo>
                <a:lnTo>
                  <a:pt x="1981136" y="1536661"/>
                </a:lnTo>
                <a:lnTo>
                  <a:pt x="1999170" y="1579448"/>
                </a:lnTo>
                <a:lnTo>
                  <a:pt x="2027161" y="1615694"/>
                </a:lnTo>
                <a:lnTo>
                  <a:pt x="2063394" y="1643697"/>
                </a:lnTo>
                <a:lnTo>
                  <a:pt x="2106168" y="1661756"/>
                </a:lnTo>
                <a:lnTo>
                  <a:pt x="2124557" y="1664246"/>
                </a:lnTo>
                <a:lnTo>
                  <a:pt x="2124519" y="2837738"/>
                </a:lnTo>
                <a:lnTo>
                  <a:pt x="1718919" y="3421253"/>
                </a:lnTo>
                <a:lnTo>
                  <a:pt x="1717116" y="3427044"/>
                </a:lnTo>
                <a:lnTo>
                  <a:pt x="1717116" y="4483214"/>
                </a:lnTo>
                <a:lnTo>
                  <a:pt x="1719402" y="4494593"/>
                </a:lnTo>
                <a:lnTo>
                  <a:pt x="1725676" y="4503877"/>
                </a:lnTo>
                <a:lnTo>
                  <a:pt x="1734972" y="4510138"/>
                </a:lnTo>
                <a:lnTo>
                  <a:pt x="1746364" y="4512437"/>
                </a:lnTo>
                <a:lnTo>
                  <a:pt x="1757730" y="4510138"/>
                </a:lnTo>
                <a:lnTo>
                  <a:pt x="1767014" y="4503877"/>
                </a:lnTo>
                <a:lnTo>
                  <a:pt x="1773275" y="4494593"/>
                </a:lnTo>
                <a:lnTo>
                  <a:pt x="1775561" y="4483214"/>
                </a:lnTo>
                <a:lnTo>
                  <a:pt x="1775561" y="3442182"/>
                </a:lnTo>
                <a:lnTo>
                  <a:pt x="2181161" y="2858732"/>
                </a:lnTo>
                <a:lnTo>
                  <a:pt x="2182977" y="2852890"/>
                </a:lnTo>
                <a:lnTo>
                  <a:pt x="2182977" y="1664246"/>
                </a:lnTo>
                <a:lnTo>
                  <a:pt x="2201367" y="1661756"/>
                </a:lnTo>
                <a:lnTo>
                  <a:pt x="2244128" y="1643697"/>
                </a:lnTo>
                <a:lnTo>
                  <a:pt x="2280348" y="1615694"/>
                </a:lnTo>
                <a:lnTo>
                  <a:pt x="2284984" y="1609686"/>
                </a:lnTo>
                <a:lnTo>
                  <a:pt x="2308339" y="1579448"/>
                </a:lnTo>
                <a:lnTo>
                  <a:pt x="2326373" y="1536661"/>
                </a:lnTo>
                <a:lnTo>
                  <a:pt x="2332761" y="1489049"/>
                </a:lnTo>
                <a:close/>
              </a:path>
            </a:pathLst>
          </a:custGeom>
          <a:solidFill>
            <a:srgbClr val="3324E1">
              <a:alpha val="37649"/>
            </a:srgbClr>
          </a:solidFill>
        </p:spPr>
        <p:txBody>
          <a:bodyPr wrap="square" lIns="0" tIns="0" rIns="0" bIns="0" rtlCol="0"/>
          <a:lstStyle/>
          <a:p>
            <a:endParaRPr/>
          </a:p>
        </p:txBody>
      </p:sp>
      <p:sp>
        <p:nvSpPr>
          <p:cNvPr id="8" name="object 8"/>
          <p:cNvSpPr/>
          <p:nvPr/>
        </p:nvSpPr>
        <p:spPr>
          <a:xfrm>
            <a:off x="11093196" y="4798872"/>
            <a:ext cx="7195184" cy="5476240"/>
          </a:xfrm>
          <a:custGeom>
            <a:avLst/>
            <a:gdLst/>
            <a:ahLst/>
            <a:cxnLst/>
            <a:rect l="l" t="t" r="r" b="b"/>
            <a:pathLst>
              <a:path w="7195184" h="5476240">
                <a:moveTo>
                  <a:pt x="1944738" y="5034305"/>
                </a:moveTo>
                <a:lnTo>
                  <a:pt x="1937791" y="4999926"/>
                </a:lnTo>
                <a:lnTo>
                  <a:pt x="1918843" y="4971859"/>
                </a:lnTo>
                <a:lnTo>
                  <a:pt x="1890750" y="4952924"/>
                </a:lnTo>
                <a:lnTo>
                  <a:pt x="1856346" y="4945989"/>
                </a:lnTo>
                <a:lnTo>
                  <a:pt x="1828990" y="4950384"/>
                </a:lnTo>
                <a:lnTo>
                  <a:pt x="1805305" y="4962626"/>
                </a:lnTo>
                <a:lnTo>
                  <a:pt x="1786521" y="4981283"/>
                </a:lnTo>
                <a:lnTo>
                  <a:pt x="1773885" y="5004892"/>
                </a:lnTo>
                <a:lnTo>
                  <a:pt x="878027" y="5004892"/>
                </a:lnTo>
                <a:lnTo>
                  <a:pt x="865390" y="4981283"/>
                </a:lnTo>
                <a:lnTo>
                  <a:pt x="846620" y="4962626"/>
                </a:lnTo>
                <a:lnTo>
                  <a:pt x="822934" y="4950384"/>
                </a:lnTo>
                <a:lnTo>
                  <a:pt x="795566" y="4945989"/>
                </a:lnTo>
                <a:lnTo>
                  <a:pt x="761161" y="4952924"/>
                </a:lnTo>
                <a:lnTo>
                  <a:pt x="733069" y="4971859"/>
                </a:lnTo>
                <a:lnTo>
                  <a:pt x="714133" y="4999926"/>
                </a:lnTo>
                <a:lnTo>
                  <a:pt x="707186" y="5034305"/>
                </a:lnTo>
                <a:lnTo>
                  <a:pt x="714133" y="5068684"/>
                </a:lnTo>
                <a:lnTo>
                  <a:pt x="733069" y="5096764"/>
                </a:lnTo>
                <a:lnTo>
                  <a:pt x="761161" y="5115687"/>
                </a:lnTo>
                <a:lnTo>
                  <a:pt x="795566" y="5122634"/>
                </a:lnTo>
                <a:lnTo>
                  <a:pt x="822921" y="5118227"/>
                </a:lnTo>
                <a:lnTo>
                  <a:pt x="846594" y="5105997"/>
                </a:lnTo>
                <a:lnTo>
                  <a:pt x="865365" y="5087366"/>
                </a:lnTo>
                <a:lnTo>
                  <a:pt x="878014" y="5063782"/>
                </a:lnTo>
                <a:lnTo>
                  <a:pt x="1773897" y="5063782"/>
                </a:lnTo>
                <a:lnTo>
                  <a:pt x="1786547" y="5087366"/>
                </a:lnTo>
                <a:lnTo>
                  <a:pt x="1805317" y="5105997"/>
                </a:lnTo>
                <a:lnTo>
                  <a:pt x="1828990" y="5118227"/>
                </a:lnTo>
                <a:lnTo>
                  <a:pt x="1856346" y="5122634"/>
                </a:lnTo>
                <a:lnTo>
                  <a:pt x="1890750" y="5115687"/>
                </a:lnTo>
                <a:lnTo>
                  <a:pt x="1918843" y="5096764"/>
                </a:lnTo>
                <a:lnTo>
                  <a:pt x="1937791" y="5068684"/>
                </a:lnTo>
                <a:lnTo>
                  <a:pt x="1944738" y="5034305"/>
                </a:lnTo>
                <a:close/>
              </a:path>
              <a:path w="7195184" h="5476240">
                <a:moveTo>
                  <a:pt x="2298331" y="3621163"/>
                </a:moveTo>
                <a:lnTo>
                  <a:pt x="2291384" y="3586784"/>
                </a:lnTo>
                <a:lnTo>
                  <a:pt x="2272436" y="3558717"/>
                </a:lnTo>
                <a:lnTo>
                  <a:pt x="2244331" y="3539794"/>
                </a:lnTo>
                <a:lnTo>
                  <a:pt x="2209927" y="3532848"/>
                </a:lnTo>
                <a:lnTo>
                  <a:pt x="2175522" y="3539794"/>
                </a:lnTo>
                <a:lnTo>
                  <a:pt x="2147417" y="3558717"/>
                </a:lnTo>
                <a:lnTo>
                  <a:pt x="2128469" y="3586784"/>
                </a:lnTo>
                <a:lnTo>
                  <a:pt x="2121522" y="3621163"/>
                </a:lnTo>
                <a:lnTo>
                  <a:pt x="2125929" y="3648494"/>
                </a:lnTo>
                <a:lnTo>
                  <a:pt x="2138184" y="3672154"/>
                </a:lnTo>
                <a:lnTo>
                  <a:pt x="2156841" y="3690912"/>
                </a:lnTo>
                <a:lnTo>
                  <a:pt x="2180463" y="3703548"/>
                </a:lnTo>
                <a:lnTo>
                  <a:pt x="2180463" y="4951933"/>
                </a:lnTo>
                <a:lnTo>
                  <a:pt x="2156841" y="4964557"/>
                </a:lnTo>
                <a:lnTo>
                  <a:pt x="2138184" y="4983327"/>
                </a:lnTo>
                <a:lnTo>
                  <a:pt x="2125929" y="5006987"/>
                </a:lnTo>
                <a:lnTo>
                  <a:pt x="2121522" y="5034305"/>
                </a:lnTo>
                <a:lnTo>
                  <a:pt x="2128469" y="5068684"/>
                </a:lnTo>
                <a:lnTo>
                  <a:pt x="2147417" y="5096764"/>
                </a:lnTo>
                <a:lnTo>
                  <a:pt x="2175522" y="5115687"/>
                </a:lnTo>
                <a:lnTo>
                  <a:pt x="2209927" y="5122634"/>
                </a:lnTo>
                <a:lnTo>
                  <a:pt x="2244331" y="5115687"/>
                </a:lnTo>
                <a:lnTo>
                  <a:pt x="2272436" y="5096764"/>
                </a:lnTo>
                <a:lnTo>
                  <a:pt x="2291384" y="5068684"/>
                </a:lnTo>
                <a:lnTo>
                  <a:pt x="2298331" y="5034305"/>
                </a:lnTo>
                <a:lnTo>
                  <a:pt x="2293924" y="5006987"/>
                </a:lnTo>
                <a:lnTo>
                  <a:pt x="2281669" y="4983327"/>
                </a:lnTo>
                <a:lnTo>
                  <a:pt x="2263025" y="4964557"/>
                </a:lnTo>
                <a:lnTo>
                  <a:pt x="2239403" y="4951933"/>
                </a:lnTo>
                <a:lnTo>
                  <a:pt x="2239403" y="3703548"/>
                </a:lnTo>
                <a:lnTo>
                  <a:pt x="2263025" y="3690912"/>
                </a:lnTo>
                <a:lnTo>
                  <a:pt x="2281669" y="3672154"/>
                </a:lnTo>
                <a:lnTo>
                  <a:pt x="2293924" y="3648494"/>
                </a:lnTo>
                <a:lnTo>
                  <a:pt x="2298331" y="3621163"/>
                </a:lnTo>
                <a:close/>
              </a:path>
              <a:path w="7195184" h="5476240">
                <a:moveTo>
                  <a:pt x="3005493" y="2561310"/>
                </a:moveTo>
                <a:lnTo>
                  <a:pt x="2998546" y="2526931"/>
                </a:lnTo>
                <a:lnTo>
                  <a:pt x="2979610" y="2498864"/>
                </a:lnTo>
                <a:lnTo>
                  <a:pt x="2951518" y="2479941"/>
                </a:lnTo>
                <a:lnTo>
                  <a:pt x="2917113" y="2472994"/>
                </a:lnTo>
                <a:lnTo>
                  <a:pt x="2897492" y="2475496"/>
                </a:lnTo>
                <a:lnTo>
                  <a:pt x="2879445" y="2482113"/>
                </a:lnTo>
                <a:lnTo>
                  <a:pt x="2575737" y="2178608"/>
                </a:lnTo>
                <a:lnTo>
                  <a:pt x="2292375" y="2178608"/>
                </a:lnTo>
                <a:lnTo>
                  <a:pt x="2279739" y="2154999"/>
                </a:lnTo>
                <a:lnTo>
                  <a:pt x="2260955" y="2136356"/>
                </a:lnTo>
                <a:lnTo>
                  <a:pt x="2237282" y="2124113"/>
                </a:lnTo>
                <a:lnTo>
                  <a:pt x="2209927" y="2119706"/>
                </a:lnTo>
                <a:lnTo>
                  <a:pt x="2175522" y="2126653"/>
                </a:lnTo>
                <a:lnTo>
                  <a:pt x="2147417" y="2145576"/>
                </a:lnTo>
                <a:lnTo>
                  <a:pt x="2128469" y="2173655"/>
                </a:lnTo>
                <a:lnTo>
                  <a:pt x="2121522" y="2208034"/>
                </a:lnTo>
                <a:lnTo>
                  <a:pt x="2128469" y="2242413"/>
                </a:lnTo>
                <a:lnTo>
                  <a:pt x="2147417" y="2270480"/>
                </a:lnTo>
                <a:lnTo>
                  <a:pt x="2175522" y="2289416"/>
                </a:lnTo>
                <a:lnTo>
                  <a:pt x="2209927" y="2296350"/>
                </a:lnTo>
                <a:lnTo>
                  <a:pt x="2237282" y="2291956"/>
                </a:lnTo>
                <a:lnTo>
                  <a:pt x="2260955" y="2279713"/>
                </a:lnTo>
                <a:lnTo>
                  <a:pt x="2279726" y="2261082"/>
                </a:lnTo>
                <a:lnTo>
                  <a:pt x="2292375" y="2237486"/>
                </a:lnTo>
                <a:lnTo>
                  <a:pt x="2551366" y="2237486"/>
                </a:lnTo>
                <a:lnTo>
                  <a:pt x="2837853" y="2523680"/>
                </a:lnTo>
                <a:lnTo>
                  <a:pt x="2831211" y="2541714"/>
                </a:lnTo>
                <a:lnTo>
                  <a:pt x="2828709" y="2561310"/>
                </a:lnTo>
                <a:lnTo>
                  <a:pt x="2835656" y="2595689"/>
                </a:lnTo>
                <a:lnTo>
                  <a:pt x="2854604" y="2623769"/>
                </a:lnTo>
                <a:lnTo>
                  <a:pt x="2882696" y="2642692"/>
                </a:lnTo>
                <a:lnTo>
                  <a:pt x="2917113" y="2649639"/>
                </a:lnTo>
                <a:lnTo>
                  <a:pt x="2951518" y="2642692"/>
                </a:lnTo>
                <a:lnTo>
                  <a:pt x="2979610" y="2623769"/>
                </a:lnTo>
                <a:lnTo>
                  <a:pt x="2998546" y="2595689"/>
                </a:lnTo>
                <a:lnTo>
                  <a:pt x="3005493" y="2561310"/>
                </a:lnTo>
                <a:close/>
              </a:path>
              <a:path w="7195184" h="5476240">
                <a:moveTo>
                  <a:pt x="3712680" y="3621163"/>
                </a:moveTo>
                <a:lnTo>
                  <a:pt x="3705733" y="3586784"/>
                </a:lnTo>
                <a:lnTo>
                  <a:pt x="3686784" y="3558717"/>
                </a:lnTo>
                <a:lnTo>
                  <a:pt x="3658692" y="3539794"/>
                </a:lnTo>
                <a:lnTo>
                  <a:pt x="3624288" y="3532848"/>
                </a:lnTo>
                <a:lnTo>
                  <a:pt x="3596932" y="3537242"/>
                </a:lnTo>
                <a:lnTo>
                  <a:pt x="3573259" y="3549485"/>
                </a:lnTo>
                <a:lnTo>
                  <a:pt x="3554488" y="3568115"/>
                </a:lnTo>
                <a:lnTo>
                  <a:pt x="3541839" y="3591712"/>
                </a:lnTo>
                <a:lnTo>
                  <a:pt x="2999549" y="3591712"/>
                </a:lnTo>
                <a:lnTo>
                  <a:pt x="2986900" y="3568115"/>
                </a:lnTo>
                <a:lnTo>
                  <a:pt x="2968129" y="3549485"/>
                </a:lnTo>
                <a:lnTo>
                  <a:pt x="2944457" y="3537242"/>
                </a:lnTo>
                <a:lnTo>
                  <a:pt x="2917113" y="3532848"/>
                </a:lnTo>
                <a:lnTo>
                  <a:pt x="2882696" y="3539794"/>
                </a:lnTo>
                <a:lnTo>
                  <a:pt x="2854604" y="3558717"/>
                </a:lnTo>
                <a:lnTo>
                  <a:pt x="2835656" y="3586784"/>
                </a:lnTo>
                <a:lnTo>
                  <a:pt x="2828709" y="3621163"/>
                </a:lnTo>
                <a:lnTo>
                  <a:pt x="2835656" y="3655542"/>
                </a:lnTo>
                <a:lnTo>
                  <a:pt x="2854604" y="3683622"/>
                </a:lnTo>
                <a:lnTo>
                  <a:pt x="2882696" y="3702545"/>
                </a:lnTo>
                <a:lnTo>
                  <a:pt x="2917113" y="3709492"/>
                </a:lnTo>
                <a:lnTo>
                  <a:pt x="2944457" y="3705085"/>
                </a:lnTo>
                <a:lnTo>
                  <a:pt x="2968142" y="3692842"/>
                </a:lnTo>
                <a:lnTo>
                  <a:pt x="2986913" y="3674199"/>
                </a:lnTo>
                <a:lnTo>
                  <a:pt x="2999562" y="3650602"/>
                </a:lnTo>
                <a:lnTo>
                  <a:pt x="3541839" y="3650602"/>
                </a:lnTo>
                <a:lnTo>
                  <a:pt x="3554476" y="3674199"/>
                </a:lnTo>
                <a:lnTo>
                  <a:pt x="3573259" y="3692842"/>
                </a:lnTo>
                <a:lnTo>
                  <a:pt x="3596932" y="3705085"/>
                </a:lnTo>
                <a:lnTo>
                  <a:pt x="3624288" y="3709492"/>
                </a:lnTo>
                <a:lnTo>
                  <a:pt x="3658692" y="3702545"/>
                </a:lnTo>
                <a:lnTo>
                  <a:pt x="3686784" y="3683622"/>
                </a:lnTo>
                <a:lnTo>
                  <a:pt x="3705733" y="3655542"/>
                </a:lnTo>
                <a:lnTo>
                  <a:pt x="3712680" y="3621163"/>
                </a:lnTo>
                <a:close/>
              </a:path>
              <a:path w="7195184" h="5476240">
                <a:moveTo>
                  <a:pt x="3712680" y="2208034"/>
                </a:moveTo>
                <a:lnTo>
                  <a:pt x="3705733" y="2173655"/>
                </a:lnTo>
                <a:lnTo>
                  <a:pt x="3686784" y="2145576"/>
                </a:lnTo>
                <a:lnTo>
                  <a:pt x="3658692" y="2126653"/>
                </a:lnTo>
                <a:lnTo>
                  <a:pt x="3624288" y="2119706"/>
                </a:lnTo>
                <a:lnTo>
                  <a:pt x="3596932" y="2124113"/>
                </a:lnTo>
                <a:lnTo>
                  <a:pt x="3573259" y="2136356"/>
                </a:lnTo>
                <a:lnTo>
                  <a:pt x="3554476" y="2154999"/>
                </a:lnTo>
                <a:lnTo>
                  <a:pt x="3541839" y="2178608"/>
                </a:lnTo>
                <a:lnTo>
                  <a:pt x="2999562" y="2178608"/>
                </a:lnTo>
                <a:lnTo>
                  <a:pt x="2986913" y="2154999"/>
                </a:lnTo>
                <a:lnTo>
                  <a:pt x="2968142" y="2136356"/>
                </a:lnTo>
                <a:lnTo>
                  <a:pt x="2944457" y="2124113"/>
                </a:lnTo>
                <a:lnTo>
                  <a:pt x="2917113" y="2119706"/>
                </a:lnTo>
                <a:lnTo>
                  <a:pt x="2882696" y="2126653"/>
                </a:lnTo>
                <a:lnTo>
                  <a:pt x="2854604" y="2145576"/>
                </a:lnTo>
                <a:lnTo>
                  <a:pt x="2835656" y="2173655"/>
                </a:lnTo>
                <a:lnTo>
                  <a:pt x="2828709" y="2208034"/>
                </a:lnTo>
                <a:lnTo>
                  <a:pt x="2835656" y="2242413"/>
                </a:lnTo>
                <a:lnTo>
                  <a:pt x="2854604" y="2270480"/>
                </a:lnTo>
                <a:lnTo>
                  <a:pt x="2882696" y="2289416"/>
                </a:lnTo>
                <a:lnTo>
                  <a:pt x="2917113" y="2296350"/>
                </a:lnTo>
                <a:lnTo>
                  <a:pt x="2944457" y="2291956"/>
                </a:lnTo>
                <a:lnTo>
                  <a:pt x="2968129" y="2279713"/>
                </a:lnTo>
                <a:lnTo>
                  <a:pt x="2986900" y="2261082"/>
                </a:lnTo>
                <a:lnTo>
                  <a:pt x="2999549" y="2237486"/>
                </a:lnTo>
                <a:lnTo>
                  <a:pt x="3541839" y="2237486"/>
                </a:lnTo>
                <a:lnTo>
                  <a:pt x="3554488" y="2261082"/>
                </a:lnTo>
                <a:lnTo>
                  <a:pt x="3573259" y="2279713"/>
                </a:lnTo>
                <a:lnTo>
                  <a:pt x="3596932" y="2291956"/>
                </a:lnTo>
                <a:lnTo>
                  <a:pt x="3624288" y="2296350"/>
                </a:lnTo>
                <a:lnTo>
                  <a:pt x="3658692" y="2289416"/>
                </a:lnTo>
                <a:lnTo>
                  <a:pt x="3686784" y="2270480"/>
                </a:lnTo>
                <a:lnTo>
                  <a:pt x="3705733" y="2242413"/>
                </a:lnTo>
                <a:lnTo>
                  <a:pt x="3712680" y="2208034"/>
                </a:lnTo>
                <a:close/>
              </a:path>
              <a:path w="7195184" h="5476240">
                <a:moveTo>
                  <a:pt x="4419854" y="3974452"/>
                </a:moveTo>
                <a:lnTo>
                  <a:pt x="4412907" y="3940073"/>
                </a:lnTo>
                <a:lnTo>
                  <a:pt x="4393971" y="3912006"/>
                </a:lnTo>
                <a:lnTo>
                  <a:pt x="4365866" y="3893070"/>
                </a:lnTo>
                <a:lnTo>
                  <a:pt x="4331449" y="3886136"/>
                </a:lnTo>
                <a:lnTo>
                  <a:pt x="4304106" y="3890530"/>
                </a:lnTo>
                <a:lnTo>
                  <a:pt x="4280433" y="3902773"/>
                </a:lnTo>
                <a:lnTo>
                  <a:pt x="4261650" y="3921417"/>
                </a:lnTo>
                <a:lnTo>
                  <a:pt x="4249001" y="3945026"/>
                </a:lnTo>
                <a:lnTo>
                  <a:pt x="3706736" y="3945026"/>
                </a:lnTo>
                <a:lnTo>
                  <a:pt x="3694087" y="3921417"/>
                </a:lnTo>
                <a:lnTo>
                  <a:pt x="3675316" y="3902773"/>
                </a:lnTo>
                <a:lnTo>
                  <a:pt x="3651631" y="3890530"/>
                </a:lnTo>
                <a:lnTo>
                  <a:pt x="3624288" y="3886136"/>
                </a:lnTo>
                <a:lnTo>
                  <a:pt x="3589871" y="3893070"/>
                </a:lnTo>
                <a:lnTo>
                  <a:pt x="3561778" y="3912006"/>
                </a:lnTo>
                <a:lnTo>
                  <a:pt x="3542830" y="3940073"/>
                </a:lnTo>
                <a:lnTo>
                  <a:pt x="3535883" y="3974452"/>
                </a:lnTo>
                <a:lnTo>
                  <a:pt x="3542830" y="4008831"/>
                </a:lnTo>
                <a:lnTo>
                  <a:pt x="3561778" y="4036911"/>
                </a:lnTo>
                <a:lnTo>
                  <a:pt x="3589871" y="4055834"/>
                </a:lnTo>
                <a:lnTo>
                  <a:pt x="3624288" y="4062768"/>
                </a:lnTo>
                <a:lnTo>
                  <a:pt x="3651631" y="4058374"/>
                </a:lnTo>
                <a:lnTo>
                  <a:pt x="3675303" y="4046143"/>
                </a:lnTo>
                <a:lnTo>
                  <a:pt x="3694074" y="4027500"/>
                </a:lnTo>
                <a:lnTo>
                  <a:pt x="3706723" y="4003916"/>
                </a:lnTo>
                <a:lnTo>
                  <a:pt x="4249013" y="4003916"/>
                </a:lnTo>
                <a:lnTo>
                  <a:pt x="4261663" y="4027500"/>
                </a:lnTo>
                <a:lnTo>
                  <a:pt x="4280433" y="4046143"/>
                </a:lnTo>
                <a:lnTo>
                  <a:pt x="4304106" y="4058374"/>
                </a:lnTo>
                <a:lnTo>
                  <a:pt x="4331449" y="4062768"/>
                </a:lnTo>
                <a:lnTo>
                  <a:pt x="4365866" y="4055834"/>
                </a:lnTo>
                <a:lnTo>
                  <a:pt x="4393971" y="4036911"/>
                </a:lnTo>
                <a:lnTo>
                  <a:pt x="4412907" y="4008831"/>
                </a:lnTo>
                <a:lnTo>
                  <a:pt x="4419854" y="3974452"/>
                </a:lnTo>
                <a:close/>
              </a:path>
              <a:path w="7195184" h="5476240">
                <a:moveTo>
                  <a:pt x="4419854" y="1148181"/>
                </a:moveTo>
                <a:lnTo>
                  <a:pt x="4412907" y="1113802"/>
                </a:lnTo>
                <a:lnTo>
                  <a:pt x="4393971" y="1085723"/>
                </a:lnTo>
                <a:lnTo>
                  <a:pt x="4365866" y="1066800"/>
                </a:lnTo>
                <a:lnTo>
                  <a:pt x="4331449" y="1059865"/>
                </a:lnTo>
                <a:lnTo>
                  <a:pt x="4297045" y="1066800"/>
                </a:lnTo>
                <a:lnTo>
                  <a:pt x="4268952" y="1085723"/>
                </a:lnTo>
                <a:lnTo>
                  <a:pt x="4250017" y="1113802"/>
                </a:lnTo>
                <a:lnTo>
                  <a:pt x="4243070" y="1148181"/>
                </a:lnTo>
                <a:lnTo>
                  <a:pt x="4245572" y="1167790"/>
                </a:lnTo>
                <a:lnTo>
                  <a:pt x="4252201" y="1185824"/>
                </a:lnTo>
                <a:lnTo>
                  <a:pt x="3948404" y="1489316"/>
                </a:lnTo>
                <a:lnTo>
                  <a:pt x="3948404" y="2195868"/>
                </a:lnTo>
                <a:lnTo>
                  <a:pt x="3612070" y="2531846"/>
                </a:lnTo>
                <a:lnTo>
                  <a:pt x="3258528" y="2531846"/>
                </a:lnTo>
                <a:lnTo>
                  <a:pt x="2601176" y="3188690"/>
                </a:lnTo>
                <a:lnTo>
                  <a:pt x="2583129" y="3182061"/>
                </a:lnTo>
                <a:lnTo>
                  <a:pt x="2563507" y="3179559"/>
                </a:lnTo>
                <a:lnTo>
                  <a:pt x="2529103" y="3186506"/>
                </a:lnTo>
                <a:lnTo>
                  <a:pt x="2501011" y="3205429"/>
                </a:lnTo>
                <a:lnTo>
                  <a:pt x="2482075" y="3233509"/>
                </a:lnTo>
                <a:lnTo>
                  <a:pt x="2475128" y="3267887"/>
                </a:lnTo>
                <a:lnTo>
                  <a:pt x="2482075" y="3302266"/>
                </a:lnTo>
                <a:lnTo>
                  <a:pt x="2501011" y="3330333"/>
                </a:lnTo>
                <a:lnTo>
                  <a:pt x="2529103" y="3349269"/>
                </a:lnTo>
                <a:lnTo>
                  <a:pt x="2563507" y="3356203"/>
                </a:lnTo>
                <a:lnTo>
                  <a:pt x="2597924" y="3349269"/>
                </a:lnTo>
                <a:lnTo>
                  <a:pt x="2626017" y="3330333"/>
                </a:lnTo>
                <a:lnTo>
                  <a:pt x="2644965" y="3302266"/>
                </a:lnTo>
                <a:lnTo>
                  <a:pt x="2651912" y="3267887"/>
                </a:lnTo>
                <a:lnTo>
                  <a:pt x="2649423" y="3248317"/>
                </a:lnTo>
                <a:lnTo>
                  <a:pt x="2642819" y="3230321"/>
                </a:lnTo>
                <a:lnTo>
                  <a:pt x="3282899" y="2590736"/>
                </a:lnTo>
                <a:lnTo>
                  <a:pt x="3636441" y="2590736"/>
                </a:lnTo>
                <a:lnTo>
                  <a:pt x="4007345" y="2220226"/>
                </a:lnTo>
                <a:lnTo>
                  <a:pt x="4007345" y="1513662"/>
                </a:lnTo>
                <a:lnTo>
                  <a:pt x="4293819" y="1227378"/>
                </a:lnTo>
                <a:lnTo>
                  <a:pt x="4311853" y="1233995"/>
                </a:lnTo>
                <a:lnTo>
                  <a:pt x="4331449" y="1236497"/>
                </a:lnTo>
                <a:lnTo>
                  <a:pt x="4365866" y="1229563"/>
                </a:lnTo>
                <a:lnTo>
                  <a:pt x="4393971" y="1210627"/>
                </a:lnTo>
                <a:lnTo>
                  <a:pt x="4412907" y="1182560"/>
                </a:lnTo>
                <a:lnTo>
                  <a:pt x="4419854" y="1148181"/>
                </a:lnTo>
                <a:close/>
              </a:path>
              <a:path w="7195184" h="5476240">
                <a:moveTo>
                  <a:pt x="4773434" y="5034305"/>
                </a:moveTo>
                <a:lnTo>
                  <a:pt x="4766488" y="4999926"/>
                </a:lnTo>
                <a:lnTo>
                  <a:pt x="4747552" y="4971859"/>
                </a:lnTo>
                <a:lnTo>
                  <a:pt x="4719459" y="4952924"/>
                </a:lnTo>
                <a:lnTo>
                  <a:pt x="4685055" y="4945989"/>
                </a:lnTo>
                <a:lnTo>
                  <a:pt x="4657687" y="4950384"/>
                </a:lnTo>
                <a:lnTo>
                  <a:pt x="4634014" y="4962626"/>
                </a:lnTo>
                <a:lnTo>
                  <a:pt x="4615231" y="4981283"/>
                </a:lnTo>
                <a:lnTo>
                  <a:pt x="4602594" y="5004892"/>
                </a:lnTo>
                <a:lnTo>
                  <a:pt x="3706736" y="5004892"/>
                </a:lnTo>
                <a:lnTo>
                  <a:pt x="3694099" y="4981283"/>
                </a:lnTo>
                <a:lnTo>
                  <a:pt x="3675316" y="4962626"/>
                </a:lnTo>
                <a:lnTo>
                  <a:pt x="3651631" y="4950384"/>
                </a:lnTo>
                <a:lnTo>
                  <a:pt x="3624288" y="4945989"/>
                </a:lnTo>
                <a:lnTo>
                  <a:pt x="3589871" y="4952924"/>
                </a:lnTo>
                <a:lnTo>
                  <a:pt x="3561778" y="4971859"/>
                </a:lnTo>
                <a:lnTo>
                  <a:pt x="3542830" y="4999926"/>
                </a:lnTo>
                <a:lnTo>
                  <a:pt x="3535883" y="5034305"/>
                </a:lnTo>
                <a:lnTo>
                  <a:pt x="3542830" y="5068684"/>
                </a:lnTo>
                <a:lnTo>
                  <a:pt x="3561778" y="5096764"/>
                </a:lnTo>
                <a:lnTo>
                  <a:pt x="3589871" y="5115687"/>
                </a:lnTo>
                <a:lnTo>
                  <a:pt x="3624288" y="5122634"/>
                </a:lnTo>
                <a:lnTo>
                  <a:pt x="3651631" y="5118227"/>
                </a:lnTo>
                <a:lnTo>
                  <a:pt x="3675303" y="5105997"/>
                </a:lnTo>
                <a:lnTo>
                  <a:pt x="3694074" y="5087366"/>
                </a:lnTo>
                <a:lnTo>
                  <a:pt x="3706723" y="5063782"/>
                </a:lnTo>
                <a:lnTo>
                  <a:pt x="4602607" y="5063782"/>
                </a:lnTo>
                <a:lnTo>
                  <a:pt x="4615256" y="5087366"/>
                </a:lnTo>
                <a:lnTo>
                  <a:pt x="4634027" y="5105997"/>
                </a:lnTo>
                <a:lnTo>
                  <a:pt x="4657699" y="5118227"/>
                </a:lnTo>
                <a:lnTo>
                  <a:pt x="4685055" y="5122634"/>
                </a:lnTo>
                <a:lnTo>
                  <a:pt x="4719459" y="5115687"/>
                </a:lnTo>
                <a:lnTo>
                  <a:pt x="4747552" y="5096764"/>
                </a:lnTo>
                <a:lnTo>
                  <a:pt x="4766488" y="5068684"/>
                </a:lnTo>
                <a:lnTo>
                  <a:pt x="4773434" y="5034305"/>
                </a:lnTo>
                <a:close/>
              </a:path>
              <a:path w="7195184" h="5476240">
                <a:moveTo>
                  <a:pt x="5127041" y="3621163"/>
                </a:moveTo>
                <a:lnTo>
                  <a:pt x="5120094" y="3586784"/>
                </a:lnTo>
                <a:lnTo>
                  <a:pt x="5101145" y="3558717"/>
                </a:lnTo>
                <a:lnTo>
                  <a:pt x="5073040" y="3539794"/>
                </a:lnTo>
                <a:lnTo>
                  <a:pt x="5038636" y="3532848"/>
                </a:lnTo>
                <a:lnTo>
                  <a:pt x="5011280" y="3537242"/>
                </a:lnTo>
                <a:lnTo>
                  <a:pt x="4987607" y="3549485"/>
                </a:lnTo>
                <a:lnTo>
                  <a:pt x="4968837" y="3568115"/>
                </a:lnTo>
                <a:lnTo>
                  <a:pt x="4956187" y="3591712"/>
                </a:lnTo>
                <a:lnTo>
                  <a:pt x="4697222" y="3591712"/>
                </a:lnTo>
                <a:lnTo>
                  <a:pt x="4057129" y="2952229"/>
                </a:lnTo>
                <a:lnTo>
                  <a:pt x="4063758" y="2934208"/>
                </a:lnTo>
                <a:lnTo>
                  <a:pt x="4066273" y="2914599"/>
                </a:lnTo>
                <a:lnTo>
                  <a:pt x="4059313" y="2880220"/>
                </a:lnTo>
                <a:lnTo>
                  <a:pt x="4040378" y="2852153"/>
                </a:lnTo>
                <a:lnTo>
                  <a:pt x="4012273" y="2833217"/>
                </a:lnTo>
                <a:lnTo>
                  <a:pt x="3977868" y="2826283"/>
                </a:lnTo>
                <a:lnTo>
                  <a:pt x="3943464" y="2833217"/>
                </a:lnTo>
                <a:lnTo>
                  <a:pt x="3915359" y="2852153"/>
                </a:lnTo>
                <a:lnTo>
                  <a:pt x="3896410" y="2880220"/>
                </a:lnTo>
                <a:lnTo>
                  <a:pt x="3889464" y="2914599"/>
                </a:lnTo>
                <a:lnTo>
                  <a:pt x="3896410" y="2948978"/>
                </a:lnTo>
                <a:lnTo>
                  <a:pt x="3915359" y="2977057"/>
                </a:lnTo>
                <a:lnTo>
                  <a:pt x="3943464" y="2995980"/>
                </a:lnTo>
                <a:lnTo>
                  <a:pt x="3977868" y="3002927"/>
                </a:lnTo>
                <a:lnTo>
                  <a:pt x="3997490" y="3000413"/>
                </a:lnTo>
                <a:lnTo>
                  <a:pt x="4015536" y="2993783"/>
                </a:lnTo>
                <a:lnTo>
                  <a:pt x="4672850" y="3650602"/>
                </a:lnTo>
                <a:lnTo>
                  <a:pt x="4956187" y="3650602"/>
                </a:lnTo>
                <a:lnTo>
                  <a:pt x="4968824" y="3674199"/>
                </a:lnTo>
                <a:lnTo>
                  <a:pt x="4987607" y="3692842"/>
                </a:lnTo>
                <a:lnTo>
                  <a:pt x="5011280" y="3705085"/>
                </a:lnTo>
                <a:lnTo>
                  <a:pt x="5038636" y="3709492"/>
                </a:lnTo>
                <a:lnTo>
                  <a:pt x="5073040" y="3702545"/>
                </a:lnTo>
                <a:lnTo>
                  <a:pt x="5101145" y="3683622"/>
                </a:lnTo>
                <a:lnTo>
                  <a:pt x="5120094" y="3655542"/>
                </a:lnTo>
                <a:lnTo>
                  <a:pt x="5127041" y="3621163"/>
                </a:lnTo>
                <a:close/>
              </a:path>
              <a:path w="7195184" h="5476240">
                <a:moveTo>
                  <a:pt x="5127041" y="3267887"/>
                </a:moveTo>
                <a:lnTo>
                  <a:pt x="5120094" y="3233509"/>
                </a:lnTo>
                <a:lnTo>
                  <a:pt x="5101145" y="3205429"/>
                </a:lnTo>
                <a:lnTo>
                  <a:pt x="5073040" y="3186506"/>
                </a:lnTo>
                <a:lnTo>
                  <a:pt x="5038636" y="3179559"/>
                </a:lnTo>
                <a:lnTo>
                  <a:pt x="5019040" y="3182061"/>
                </a:lnTo>
                <a:lnTo>
                  <a:pt x="5001006" y="3188678"/>
                </a:lnTo>
                <a:lnTo>
                  <a:pt x="4410761" y="2598877"/>
                </a:lnTo>
                <a:lnTo>
                  <a:pt x="4417365" y="2580881"/>
                </a:lnTo>
                <a:lnTo>
                  <a:pt x="4419854" y="2561310"/>
                </a:lnTo>
                <a:lnTo>
                  <a:pt x="4412907" y="2526931"/>
                </a:lnTo>
                <a:lnTo>
                  <a:pt x="4393971" y="2498864"/>
                </a:lnTo>
                <a:lnTo>
                  <a:pt x="4365866" y="2479941"/>
                </a:lnTo>
                <a:lnTo>
                  <a:pt x="4331449" y="2472994"/>
                </a:lnTo>
                <a:lnTo>
                  <a:pt x="4297045" y="2479941"/>
                </a:lnTo>
                <a:lnTo>
                  <a:pt x="4268952" y="2498864"/>
                </a:lnTo>
                <a:lnTo>
                  <a:pt x="4250017" y="2526931"/>
                </a:lnTo>
                <a:lnTo>
                  <a:pt x="4243070" y="2561310"/>
                </a:lnTo>
                <a:lnTo>
                  <a:pt x="4250017" y="2595689"/>
                </a:lnTo>
                <a:lnTo>
                  <a:pt x="4268952" y="2623769"/>
                </a:lnTo>
                <a:lnTo>
                  <a:pt x="4297045" y="2642692"/>
                </a:lnTo>
                <a:lnTo>
                  <a:pt x="4331449" y="2649639"/>
                </a:lnTo>
                <a:lnTo>
                  <a:pt x="4351071" y="2647137"/>
                </a:lnTo>
                <a:lnTo>
                  <a:pt x="4369117" y="2640507"/>
                </a:lnTo>
                <a:lnTo>
                  <a:pt x="4959350" y="3230295"/>
                </a:lnTo>
                <a:lnTo>
                  <a:pt x="4952733" y="3248304"/>
                </a:lnTo>
                <a:lnTo>
                  <a:pt x="4950231" y="3267887"/>
                </a:lnTo>
                <a:lnTo>
                  <a:pt x="4957178" y="3302266"/>
                </a:lnTo>
                <a:lnTo>
                  <a:pt x="4976126" y="3330333"/>
                </a:lnTo>
                <a:lnTo>
                  <a:pt x="5004232" y="3349269"/>
                </a:lnTo>
                <a:lnTo>
                  <a:pt x="5038636" y="3356203"/>
                </a:lnTo>
                <a:lnTo>
                  <a:pt x="5073040" y="3349269"/>
                </a:lnTo>
                <a:lnTo>
                  <a:pt x="5101145" y="3330333"/>
                </a:lnTo>
                <a:lnTo>
                  <a:pt x="5120094" y="3302266"/>
                </a:lnTo>
                <a:lnTo>
                  <a:pt x="5127041" y="3267887"/>
                </a:lnTo>
                <a:close/>
              </a:path>
              <a:path w="7195184" h="5476240">
                <a:moveTo>
                  <a:pt x="5480621" y="1854746"/>
                </a:moveTo>
                <a:lnTo>
                  <a:pt x="5473674" y="1820367"/>
                </a:lnTo>
                <a:lnTo>
                  <a:pt x="5454726" y="1792300"/>
                </a:lnTo>
                <a:lnTo>
                  <a:pt x="5426634" y="1773364"/>
                </a:lnTo>
                <a:lnTo>
                  <a:pt x="5392217" y="1766430"/>
                </a:lnTo>
                <a:lnTo>
                  <a:pt x="5357812" y="1773364"/>
                </a:lnTo>
                <a:lnTo>
                  <a:pt x="5329720" y="1792300"/>
                </a:lnTo>
                <a:lnTo>
                  <a:pt x="5310771" y="1820367"/>
                </a:lnTo>
                <a:lnTo>
                  <a:pt x="5303825" y="1854746"/>
                </a:lnTo>
                <a:lnTo>
                  <a:pt x="5308231" y="1882063"/>
                </a:lnTo>
                <a:lnTo>
                  <a:pt x="5320474" y="1905723"/>
                </a:lnTo>
                <a:lnTo>
                  <a:pt x="5339118" y="1924481"/>
                </a:lnTo>
                <a:lnTo>
                  <a:pt x="5362727" y="1937118"/>
                </a:lnTo>
                <a:lnTo>
                  <a:pt x="5362727" y="3185515"/>
                </a:lnTo>
                <a:lnTo>
                  <a:pt x="5339118" y="3198152"/>
                </a:lnTo>
                <a:lnTo>
                  <a:pt x="5320474" y="3216910"/>
                </a:lnTo>
                <a:lnTo>
                  <a:pt x="5308231" y="3240570"/>
                </a:lnTo>
                <a:lnTo>
                  <a:pt x="5303825" y="3267887"/>
                </a:lnTo>
                <a:lnTo>
                  <a:pt x="5310771" y="3302266"/>
                </a:lnTo>
                <a:lnTo>
                  <a:pt x="5329720" y="3330333"/>
                </a:lnTo>
                <a:lnTo>
                  <a:pt x="5357812" y="3349269"/>
                </a:lnTo>
                <a:lnTo>
                  <a:pt x="5392217" y="3356203"/>
                </a:lnTo>
                <a:lnTo>
                  <a:pt x="5426634" y="3349269"/>
                </a:lnTo>
                <a:lnTo>
                  <a:pt x="5454726" y="3330333"/>
                </a:lnTo>
                <a:lnTo>
                  <a:pt x="5473674" y="3302266"/>
                </a:lnTo>
                <a:lnTo>
                  <a:pt x="5480621" y="3267887"/>
                </a:lnTo>
                <a:lnTo>
                  <a:pt x="5476214" y="3240557"/>
                </a:lnTo>
                <a:lnTo>
                  <a:pt x="5463959" y="3216897"/>
                </a:lnTo>
                <a:lnTo>
                  <a:pt x="5445303" y="3198126"/>
                </a:lnTo>
                <a:lnTo>
                  <a:pt x="5421668" y="3185503"/>
                </a:lnTo>
                <a:lnTo>
                  <a:pt x="5421668" y="1937131"/>
                </a:lnTo>
                <a:lnTo>
                  <a:pt x="5445303" y="1924507"/>
                </a:lnTo>
                <a:lnTo>
                  <a:pt x="5463959" y="1905736"/>
                </a:lnTo>
                <a:lnTo>
                  <a:pt x="5476214" y="1882076"/>
                </a:lnTo>
                <a:lnTo>
                  <a:pt x="5480621" y="1854746"/>
                </a:lnTo>
                <a:close/>
              </a:path>
              <a:path w="7195184" h="5476240">
                <a:moveTo>
                  <a:pt x="5834202" y="5387594"/>
                </a:moveTo>
                <a:lnTo>
                  <a:pt x="5827255" y="5353215"/>
                </a:lnTo>
                <a:lnTo>
                  <a:pt x="5808319" y="5325135"/>
                </a:lnTo>
                <a:lnTo>
                  <a:pt x="5780214" y="5306212"/>
                </a:lnTo>
                <a:lnTo>
                  <a:pt x="5745810" y="5299265"/>
                </a:lnTo>
                <a:lnTo>
                  <a:pt x="5718467" y="5303672"/>
                </a:lnTo>
                <a:lnTo>
                  <a:pt x="5694781" y="5315902"/>
                </a:lnTo>
                <a:lnTo>
                  <a:pt x="5676011" y="5334546"/>
                </a:lnTo>
                <a:lnTo>
                  <a:pt x="5663362" y="5358130"/>
                </a:lnTo>
                <a:lnTo>
                  <a:pt x="5121084" y="5358130"/>
                </a:lnTo>
                <a:lnTo>
                  <a:pt x="5108435" y="5334546"/>
                </a:lnTo>
                <a:lnTo>
                  <a:pt x="5089664" y="5315902"/>
                </a:lnTo>
                <a:lnTo>
                  <a:pt x="5065979" y="5303672"/>
                </a:lnTo>
                <a:lnTo>
                  <a:pt x="5038636" y="5299265"/>
                </a:lnTo>
                <a:lnTo>
                  <a:pt x="5004232" y="5306212"/>
                </a:lnTo>
                <a:lnTo>
                  <a:pt x="4976126" y="5325135"/>
                </a:lnTo>
                <a:lnTo>
                  <a:pt x="4957178" y="5353215"/>
                </a:lnTo>
                <a:lnTo>
                  <a:pt x="4950231" y="5387594"/>
                </a:lnTo>
                <a:lnTo>
                  <a:pt x="4957178" y="5421973"/>
                </a:lnTo>
                <a:lnTo>
                  <a:pt x="4976126" y="5450040"/>
                </a:lnTo>
                <a:lnTo>
                  <a:pt x="5004232" y="5468975"/>
                </a:lnTo>
                <a:lnTo>
                  <a:pt x="5038636" y="5475910"/>
                </a:lnTo>
                <a:lnTo>
                  <a:pt x="5065992" y="5471515"/>
                </a:lnTo>
                <a:lnTo>
                  <a:pt x="5089664" y="5459273"/>
                </a:lnTo>
                <a:lnTo>
                  <a:pt x="5108435" y="5440629"/>
                </a:lnTo>
                <a:lnTo>
                  <a:pt x="5121084" y="5417020"/>
                </a:lnTo>
                <a:lnTo>
                  <a:pt x="5663362" y="5417020"/>
                </a:lnTo>
                <a:lnTo>
                  <a:pt x="5676011" y="5440629"/>
                </a:lnTo>
                <a:lnTo>
                  <a:pt x="5694781" y="5459273"/>
                </a:lnTo>
                <a:lnTo>
                  <a:pt x="5718454" y="5471515"/>
                </a:lnTo>
                <a:lnTo>
                  <a:pt x="5745810" y="5475910"/>
                </a:lnTo>
                <a:lnTo>
                  <a:pt x="5780214" y="5468975"/>
                </a:lnTo>
                <a:lnTo>
                  <a:pt x="5808319" y="5450040"/>
                </a:lnTo>
                <a:lnTo>
                  <a:pt x="5827255" y="5421973"/>
                </a:lnTo>
                <a:lnTo>
                  <a:pt x="5834202" y="5387594"/>
                </a:lnTo>
                <a:close/>
              </a:path>
              <a:path w="7195184" h="5476240">
                <a:moveTo>
                  <a:pt x="6128893" y="1842554"/>
                </a:moveTo>
                <a:lnTo>
                  <a:pt x="5758002" y="1472044"/>
                </a:lnTo>
                <a:lnTo>
                  <a:pt x="5380012" y="1472044"/>
                </a:lnTo>
                <a:lnTo>
                  <a:pt x="4655566" y="2195868"/>
                </a:lnTo>
                <a:lnTo>
                  <a:pt x="4655566" y="2478938"/>
                </a:lnTo>
                <a:lnTo>
                  <a:pt x="4631956" y="2491575"/>
                </a:lnTo>
                <a:lnTo>
                  <a:pt x="4613300" y="2510332"/>
                </a:lnTo>
                <a:lnTo>
                  <a:pt x="4601057" y="2533993"/>
                </a:lnTo>
                <a:lnTo>
                  <a:pt x="4596650" y="2561310"/>
                </a:lnTo>
                <a:lnTo>
                  <a:pt x="4603597" y="2595689"/>
                </a:lnTo>
                <a:lnTo>
                  <a:pt x="4622546" y="2623769"/>
                </a:lnTo>
                <a:lnTo>
                  <a:pt x="4650638" y="2642692"/>
                </a:lnTo>
                <a:lnTo>
                  <a:pt x="4685055" y="2649639"/>
                </a:lnTo>
                <a:lnTo>
                  <a:pt x="4719459" y="2642692"/>
                </a:lnTo>
                <a:lnTo>
                  <a:pt x="4747552" y="2623769"/>
                </a:lnTo>
                <a:lnTo>
                  <a:pt x="4766488" y="2595689"/>
                </a:lnTo>
                <a:lnTo>
                  <a:pt x="4773434" y="2561310"/>
                </a:lnTo>
                <a:lnTo>
                  <a:pt x="4769040" y="2533993"/>
                </a:lnTo>
                <a:lnTo>
                  <a:pt x="4756785" y="2510332"/>
                </a:lnTo>
                <a:lnTo>
                  <a:pt x="4738128" y="2491575"/>
                </a:lnTo>
                <a:lnTo>
                  <a:pt x="4714506" y="2478938"/>
                </a:lnTo>
                <a:lnTo>
                  <a:pt x="4714506" y="2220226"/>
                </a:lnTo>
                <a:lnTo>
                  <a:pt x="5404383" y="1530934"/>
                </a:lnTo>
                <a:lnTo>
                  <a:pt x="5733631" y="1530934"/>
                </a:lnTo>
                <a:lnTo>
                  <a:pt x="6069965" y="1866912"/>
                </a:lnTo>
                <a:lnTo>
                  <a:pt x="6069965" y="2902420"/>
                </a:lnTo>
                <a:lnTo>
                  <a:pt x="5026469" y="3945026"/>
                </a:lnTo>
                <a:lnTo>
                  <a:pt x="4697222" y="3945026"/>
                </a:lnTo>
                <a:lnTo>
                  <a:pt x="3990060" y="3238474"/>
                </a:lnTo>
                <a:lnTo>
                  <a:pt x="2999562" y="3238474"/>
                </a:lnTo>
                <a:lnTo>
                  <a:pt x="2986913" y="3214852"/>
                </a:lnTo>
                <a:lnTo>
                  <a:pt x="2968142" y="3196209"/>
                </a:lnTo>
                <a:lnTo>
                  <a:pt x="2944457" y="3183966"/>
                </a:lnTo>
                <a:lnTo>
                  <a:pt x="2917113" y="3179559"/>
                </a:lnTo>
                <a:lnTo>
                  <a:pt x="2882696" y="3186506"/>
                </a:lnTo>
                <a:lnTo>
                  <a:pt x="2854604" y="3205429"/>
                </a:lnTo>
                <a:lnTo>
                  <a:pt x="2835656" y="3233509"/>
                </a:lnTo>
                <a:lnTo>
                  <a:pt x="2828709" y="3267887"/>
                </a:lnTo>
                <a:lnTo>
                  <a:pt x="2835656" y="3302266"/>
                </a:lnTo>
                <a:lnTo>
                  <a:pt x="2854604" y="3330333"/>
                </a:lnTo>
                <a:lnTo>
                  <a:pt x="2882696" y="3349269"/>
                </a:lnTo>
                <a:lnTo>
                  <a:pt x="2917113" y="3356203"/>
                </a:lnTo>
                <a:lnTo>
                  <a:pt x="2944457" y="3351809"/>
                </a:lnTo>
                <a:lnTo>
                  <a:pt x="2968129" y="3339579"/>
                </a:lnTo>
                <a:lnTo>
                  <a:pt x="2986900" y="3320948"/>
                </a:lnTo>
                <a:lnTo>
                  <a:pt x="2999549" y="3297351"/>
                </a:lnTo>
                <a:lnTo>
                  <a:pt x="3965689" y="3297351"/>
                </a:lnTo>
                <a:lnTo>
                  <a:pt x="4672850" y="4003916"/>
                </a:lnTo>
                <a:lnTo>
                  <a:pt x="5050841" y="4003916"/>
                </a:lnTo>
                <a:lnTo>
                  <a:pt x="6128893" y="2926778"/>
                </a:lnTo>
                <a:lnTo>
                  <a:pt x="6128893" y="1842554"/>
                </a:lnTo>
                <a:close/>
              </a:path>
              <a:path w="7195184" h="5476240">
                <a:moveTo>
                  <a:pt x="6482448" y="1842554"/>
                </a:moveTo>
                <a:lnTo>
                  <a:pt x="5758002" y="1118730"/>
                </a:lnTo>
                <a:lnTo>
                  <a:pt x="5380012" y="1118730"/>
                </a:lnTo>
                <a:lnTo>
                  <a:pt x="3661930" y="2835402"/>
                </a:lnTo>
                <a:lnTo>
                  <a:pt x="3643896" y="2828785"/>
                </a:lnTo>
                <a:lnTo>
                  <a:pt x="3589871" y="2833217"/>
                </a:lnTo>
                <a:lnTo>
                  <a:pt x="3542830" y="2880220"/>
                </a:lnTo>
                <a:lnTo>
                  <a:pt x="3535883" y="2914599"/>
                </a:lnTo>
                <a:lnTo>
                  <a:pt x="3542830" y="2948978"/>
                </a:lnTo>
                <a:lnTo>
                  <a:pt x="3561778" y="2977057"/>
                </a:lnTo>
                <a:lnTo>
                  <a:pt x="3589871" y="2995980"/>
                </a:lnTo>
                <a:lnTo>
                  <a:pt x="3624288" y="3002927"/>
                </a:lnTo>
                <a:lnTo>
                  <a:pt x="3658692" y="2995980"/>
                </a:lnTo>
                <a:lnTo>
                  <a:pt x="3686784" y="2977057"/>
                </a:lnTo>
                <a:lnTo>
                  <a:pt x="3705733" y="2948978"/>
                </a:lnTo>
                <a:lnTo>
                  <a:pt x="3712680" y="2914599"/>
                </a:lnTo>
                <a:lnTo>
                  <a:pt x="3710165" y="2894990"/>
                </a:lnTo>
                <a:lnTo>
                  <a:pt x="3703523" y="2876956"/>
                </a:lnTo>
                <a:lnTo>
                  <a:pt x="5404383" y="1177620"/>
                </a:lnTo>
                <a:lnTo>
                  <a:pt x="5733631" y="1177620"/>
                </a:lnTo>
                <a:lnTo>
                  <a:pt x="6423507" y="1866912"/>
                </a:lnTo>
                <a:lnTo>
                  <a:pt x="6423507" y="2902420"/>
                </a:lnTo>
                <a:lnTo>
                  <a:pt x="5026469" y="4298264"/>
                </a:lnTo>
                <a:lnTo>
                  <a:pt x="3706723" y="4298264"/>
                </a:lnTo>
                <a:lnTo>
                  <a:pt x="3694074" y="4274680"/>
                </a:lnTo>
                <a:lnTo>
                  <a:pt x="3675291" y="4256049"/>
                </a:lnTo>
                <a:lnTo>
                  <a:pt x="3651618" y="4243819"/>
                </a:lnTo>
                <a:lnTo>
                  <a:pt x="3624288" y="4239412"/>
                </a:lnTo>
                <a:lnTo>
                  <a:pt x="3589871" y="4246359"/>
                </a:lnTo>
                <a:lnTo>
                  <a:pt x="3561778" y="4265282"/>
                </a:lnTo>
                <a:lnTo>
                  <a:pt x="3542830" y="4293362"/>
                </a:lnTo>
                <a:lnTo>
                  <a:pt x="3535883" y="4327741"/>
                </a:lnTo>
                <a:lnTo>
                  <a:pt x="3542830" y="4362120"/>
                </a:lnTo>
                <a:lnTo>
                  <a:pt x="3561778" y="4390187"/>
                </a:lnTo>
                <a:lnTo>
                  <a:pt x="3589871" y="4409122"/>
                </a:lnTo>
                <a:lnTo>
                  <a:pt x="3624288" y="4416056"/>
                </a:lnTo>
                <a:lnTo>
                  <a:pt x="3651631" y="4411662"/>
                </a:lnTo>
                <a:lnTo>
                  <a:pt x="3675316" y="4399407"/>
                </a:lnTo>
                <a:lnTo>
                  <a:pt x="3694099" y="4380763"/>
                </a:lnTo>
                <a:lnTo>
                  <a:pt x="3706736" y="4357154"/>
                </a:lnTo>
                <a:lnTo>
                  <a:pt x="5050841" y="4357154"/>
                </a:lnTo>
                <a:lnTo>
                  <a:pt x="6482448" y="2926778"/>
                </a:lnTo>
                <a:lnTo>
                  <a:pt x="6482448" y="1842554"/>
                </a:lnTo>
                <a:close/>
              </a:path>
              <a:path w="7195184" h="5476240">
                <a:moveTo>
                  <a:pt x="6541376" y="794893"/>
                </a:moveTo>
                <a:lnTo>
                  <a:pt x="6534429" y="760514"/>
                </a:lnTo>
                <a:lnTo>
                  <a:pt x="6515494" y="732447"/>
                </a:lnTo>
                <a:lnTo>
                  <a:pt x="6487401" y="713511"/>
                </a:lnTo>
                <a:lnTo>
                  <a:pt x="6452997" y="706577"/>
                </a:lnTo>
                <a:lnTo>
                  <a:pt x="6433375" y="709079"/>
                </a:lnTo>
                <a:lnTo>
                  <a:pt x="6415329" y="715695"/>
                </a:lnTo>
                <a:lnTo>
                  <a:pt x="5825071" y="125958"/>
                </a:lnTo>
                <a:lnTo>
                  <a:pt x="5831700" y="107924"/>
                </a:lnTo>
                <a:lnTo>
                  <a:pt x="5834202" y="88328"/>
                </a:lnTo>
                <a:lnTo>
                  <a:pt x="5827255" y="53949"/>
                </a:lnTo>
                <a:lnTo>
                  <a:pt x="5808319" y="25869"/>
                </a:lnTo>
                <a:lnTo>
                  <a:pt x="5780214" y="6946"/>
                </a:lnTo>
                <a:lnTo>
                  <a:pt x="5745810" y="0"/>
                </a:lnTo>
                <a:lnTo>
                  <a:pt x="5711406" y="6946"/>
                </a:lnTo>
                <a:lnTo>
                  <a:pt x="5683301" y="25869"/>
                </a:lnTo>
                <a:lnTo>
                  <a:pt x="5664352" y="53949"/>
                </a:lnTo>
                <a:lnTo>
                  <a:pt x="5657405" y="88328"/>
                </a:lnTo>
                <a:lnTo>
                  <a:pt x="5664352" y="122707"/>
                </a:lnTo>
                <a:lnTo>
                  <a:pt x="5683301" y="150774"/>
                </a:lnTo>
                <a:lnTo>
                  <a:pt x="5711406" y="169710"/>
                </a:lnTo>
                <a:lnTo>
                  <a:pt x="5745810" y="176644"/>
                </a:lnTo>
                <a:lnTo>
                  <a:pt x="5765431" y="174142"/>
                </a:lnTo>
                <a:lnTo>
                  <a:pt x="5783491" y="167500"/>
                </a:lnTo>
                <a:lnTo>
                  <a:pt x="6373749" y="757250"/>
                </a:lnTo>
                <a:lnTo>
                  <a:pt x="6367107" y="775284"/>
                </a:lnTo>
                <a:lnTo>
                  <a:pt x="6364592" y="794893"/>
                </a:lnTo>
                <a:lnTo>
                  <a:pt x="6371539" y="829271"/>
                </a:lnTo>
                <a:lnTo>
                  <a:pt x="6390487" y="857351"/>
                </a:lnTo>
                <a:lnTo>
                  <a:pt x="6418580" y="876274"/>
                </a:lnTo>
                <a:lnTo>
                  <a:pt x="6452997" y="883221"/>
                </a:lnTo>
                <a:lnTo>
                  <a:pt x="6487401" y="876274"/>
                </a:lnTo>
                <a:lnTo>
                  <a:pt x="6515494" y="857351"/>
                </a:lnTo>
                <a:lnTo>
                  <a:pt x="6534429" y="829271"/>
                </a:lnTo>
                <a:lnTo>
                  <a:pt x="6541376" y="794893"/>
                </a:lnTo>
                <a:close/>
              </a:path>
              <a:path w="7195184" h="5476240">
                <a:moveTo>
                  <a:pt x="6894982" y="5387594"/>
                </a:moveTo>
                <a:lnTo>
                  <a:pt x="6888035" y="5353215"/>
                </a:lnTo>
                <a:lnTo>
                  <a:pt x="6869087" y="5325135"/>
                </a:lnTo>
                <a:lnTo>
                  <a:pt x="6840982" y="5306212"/>
                </a:lnTo>
                <a:lnTo>
                  <a:pt x="6806578" y="5299265"/>
                </a:lnTo>
                <a:lnTo>
                  <a:pt x="6779222" y="5303672"/>
                </a:lnTo>
                <a:lnTo>
                  <a:pt x="6755549" y="5315902"/>
                </a:lnTo>
                <a:lnTo>
                  <a:pt x="6736778" y="5334546"/>
                </a:lnTo>
                <a:lnTo>
                  <a:pt x="6724129" y="5358130"/>
                </a:lnTo>
                <a:lnTo>
                  <a:pt x="6111608" y="5358130"/>
                </a:lnTo>
                <a:lnTo>
                  <a:pt x="5825083" y="5071910"/>
                </a:lnTo>
                <a:lnTo>
                  <a:pt x="5831700" y="5053889"/>
                </a:lnTo>
                <a:lnTo>
                  <a:pt x="5834202" y="5034305"/>
                </a:lnTo>
                <a:lnTo>
                  <a:pt x="5827255" y="4999926"/>
                </a:lnTo>
                <a:lnTo>
                  <a:pt x="5808319" y="4971859"/>
                </a:lnTo>
                <a:lnTo>
                  <a:pt x="5780214" y="4952924"/>
                </a:lnTo>
                <a:lnTo>
                  <a:pt x="5745810" y="4945989"/>
                </a:lnTo>
                <a:lnTo>
                  <a:pt x="5711406" y="4952924"/>
                </a:lnTo>
                <a:lnTo>
                  <a:pt x="5683301" y="4971859"/>
                </a:lnTo>
                <a:lnTo>
                  <a:pt x="5664352" y="4999926"/>
                </a:lnTo>
                <a:lnTo>
                  <a:pt x="5657405" y="5034305"/>
                </a:lnTo>
                <a:lnTo>
                  <a:pt x="5664352" y="5068684"/>
                </a:lnTo>
                <a:lnTo>
                  <a:pt x="5683301" y="5096764"/>
                </a:lnTo>
                <a:lnTo>
                  <a:pt x="5711406" y="5115687"/>
                </a:lnTo>
                <a:lnTo>
                  <a:pt x="5745810" y="5122634"/>
                </a:lnTo>
                <a:lnTo>
                  <a:pt x="5765406" y="5120132"/>
                </a:lnTo>
                <a:lnTo>
                  <a:pt x="5783427" y="5113528"/>
                </a:lnTo>
                <a:lnTo>
                  <a:pt x="6087237" y="5417020"/>
                </a:lnTo>
                <a:lnTo>
                  <a:pt x="6724129" y="5417020"/>
                </a:lnTo>
                <a:lnTo>
                  <a:pt x="6736766" y="5440629"/>
                </a:lnTo>
                <a:lnTo>
                  <a:pt x="6755549" y="5459273"/>
                </a:lnTo>
                <a:lnTo>
                  <a:pt x="6779222" y="5471515"/>
                </a:lnTo>
                <a:lnTo>
                  <a:pt x="6806578" y="5475910"/>
                </a:lnTo>
                <a:lnTo>
                  <a:pt x="6840982" y="5468975"/>
                </a:lnTo>
                <a:lnTo>
                  <a:pt x="6869087" y="5450040"/>
                </a:lnTo>
                <a:lnTo>
                  <a:pt x="6888035" y="5421973"/>
                </a:lnTo>
                <a:lnTo>
                  <a:pt x="6894982" y="5387594"/>
                </a:lnTo>
                <a:close/>
              </a:path>
              <a:path w="7195184" h="5476240">
                <a:moveTo>
                  <a:pt x="6894982" y="4681017"/>
                </a:moveTo>
                <a:lnTo>
                  <a:pt x="6888035" y="4646650"/>
                </a:lnTo>
                <a:lnTo>
                  <a:pt x="6869087" y="4618571"/>
                </a:lnTo>
                <a:lnTo>
                  <a:pt x="6840982" y="4599648"/>
                </a:lnTo>
                <a:lnTo>
                  <a:pt x="6806578" y="4592701"/>
                </a:lnTo>
                <a:lnTo>
                  <a:pt x="6779222" y="4597108"/>
                </a:lnTo>
                <a:lnTo>
                  <a:pt x="6755549" y="4609338"/>
                </a:lnTo>
                <a:lnTo>
                  <a:pt x="6736766" y="4627981"/>
                </a:lnTo>
                <a:lnTo>
                  <a:pt x="6724129" y="4651578"/>
                </a:lnTo>
                <a:lnTo>
                  <a:pt x="5380012" y="4651578"/>
                </a:lnTo>
                <a:lnTo>
                  <a:pt x="4672850" y="5358130"/>
                </a:lnTo>
                <a:lnTo>
                  <a:pt x="170840" y="5358130"/>
                </a:lnTo>
                <a:lnTo>
                  <a:pt x="158203" y="5334546"/>
                </a:lnTo>
                <a:lnTo>
                  <a:pt x="139420" y="5315902"/>
                </a:lnTo>
                <a:lnTo>
                  <a:pt x="115747" y="5303672"/>
                </a:lnTo>
                <a:lnTo>
                  <a:pt x="88404" y="5299265"/>
                </a:lnTo>
                <a:lnTo>
                  <a:pt x="53987" y="5306212"/>
                </a:lnTo>
                <a:lnTo>
                  <a:pt x="25895" y="5325135"/>
                </a:lnTo>
                <a:lnTo>
                  <a:pt x="6946" y="5353215"/>
                </a:lnTo>
                <a:lnTo>
                  <a:pt x="0" y="5387594"/>
                </a:lnTo>
                <a:lnTo>
                  <a:pt x="6946" y="5421973"/>
                </a:lnTo>
                <a:lnTo>
                  <a:pt x="25895" y="5450040"/>
                </a:lnTo>
                <a:lnTo>
                  <a:pt x="53987" y="5468975"/>
                </a:lnTo>
                <a:lnTo>
                  <a:pt x="88404" y="5475910"/>
                </a:lnTo>
                <a:lnTo>
                  <a:pt x="115747" y="5471515"/>
                </a:lnTo>
                <a:lnTo>
                  <a:pt x="139433" y="5459273"/>
                </a:lnTo>
                <a:lnTo>
                  <a:pt x="158203" y="5440629"/>
                </a:lnTo>
                <a:lnTo>
                  <a:pt x="170853" y="5417020"/>
                </a:lnTo>
                <a:lnTo>
                  <a:pt x="4697222" y="5417020"/>
                </a:lnTo>
                <a:lnTo>
                  <a:pt x="5404383" y="4710468"/>
                </a:lnTo>
                <a:lnTo>
                  <a:pt x="6724129" y="4710468"/>
                </a:lnTo>
                <a:lnTo>
                  <a:pt x="6736766" y="4734064"/>
                </a:lnTo>
                <a:lnTo>
                  <a:pt x="6755549" y="4752708"/>
                </a:lnTo>
                <a:lnTo>
                  <a:pt x="6779222" y="4764951"/>
                </a:lnTo>
                <a:lnTo>
                  <a:pt x="6806578" y="4769345"/>
                </a:lnTo>
                <a:lnTo>
                  <a:pt x="6840982" y="4762411"/>
                </a:lnTo>
                <a:lnTo>
                  <a:pt x="6869087" y="4743475"/>
                </a:lnTo>
                <a:lnTo>
                  <a:pt x="6888035" y="4715395"/>
                </a:lnTo>
                <a:lnTo>
                  <a:pt x="6894982" y="4681017"/>
                </a:lnTo>
                <a:close/>
              </a:path>
              <a:path w="7195184" h="5476240">
                <a:moveTo>
                  <a:pt x="7194804" y="2485110"/>
                </a:moveTo>
                <a:lnTo>
                  <a:pt x="5026469" y="4651578"/>
                </a:lnTo>
                <a:lnTo>
                  <a:pt x="2999562" y="4651578"/>
                </a:lnTo>
                <a:lnTo>
                  <a:pt x="2986913" y="4627981"/>
                </a:lnTo>
                <a:lnTo>
                  <a:pt x="2968142" y="4609338"/>
                </a:lnTo>
                <a:lnTo>
                  <a:pt x="2944457" y="4597108"/>
                </a:lnTo>
                <a:lnTo>
                  <a:pt x="2917113" y="4592701"/>
                </a:lnTo>
                <a:lnTo>
                  <a:pt x="2882696" y="4599648"/>
                </a:lnTo>
                <a:lnTo>
                  <a:pt x="2854604" y="4618571"/>
                </a:lnTo>
                <a:lnTo>
                  <a:pt x="2835656" y="4646650"/>
                </a:lnTo>
                <a:lnTo>
                  <a:pt x="2828709" y="4681017"/>
                </a:lnTo>
                <a:lnTo>
                  <a:pt x="2835656" y="4715395"/>
                </a:lnTo>
                <a:lnTo>
                  <a:pt x="2854604" y="4743475"/>
                </a:lnTo>
                <a:lnTo>
                  <a:pt x="2882696" y="4762411"/>
                </a:lnTo>
                <a:lnTo>
                  <a:pt x="2917113" y="4769345"/>
                </a:lnTo>
                <a:lnTo>
                  <a:pt x="2944457" y="4764951"/>
                </a:lnTo>
                <a:lnTo>
                  <a:pt x="2968142" y="4752708"/>
                </a:lnTo>
                <a:lnTo>
                  <a:pt x="2986913" y="4734064"/>
                </a:lnTo>
                <a:lnTo>
                  <a:pt x="2999562" y="4710468"/>
                </a:lnTo>
                <a:lnTo>
                  <a:pt x="5050841" y="4710468"/>
                </a:lnTo>
                <a:lnTo>
                  <a:pt x="5109769" y="4651578"/>
                </a:lnTo>
                <a:lnTo>
                  <a:pt x="7194804" y="2568283"/>
                </a:lnTo>
                <a:lnTo>
                  <a:pt x="7194804" y="2485110"/>
                </a:lnTo>
                <a:close/>
              </a:path>
              <a:path w="7195184" h="5476240">
                <a:moveTo>
                  <a:pt x="7194804" y="2126805"/>
                </a:moveTo>
                <a:lnTo>
                  <a:pt x="7194575" y="2126653"/>
                </a:lnTo>
                <a:lnTo>
                  <a:pt x="7160158" y="2119706"/>
                </a:lnTo>
                <a:lnTo>
                  <a:pt x="7150151" y="2120366"/>
                </a:lnTo>
                <a:lnTo>
                  <a:pt x="7140537" y="2122220"/>
                </a:lnTo>
                <a:lnTo>
                  <a:pt x="7131317" y="2125103"/>
                </a:lnTo>
                <a:lnTo>
                  <a:pt x="7122477" y="2128863"/>
                </a:lnTo>
                <a:lnTo>
                  <a:pt x="6482448" y="1489316"/>
                </a:lnTo>
                <a:lnTo>
                  <a:pt x="6482448" y="1136002"/>
                </a:lnTo>
                <a:lnTo>
                  <a:pt x="5513070" y="167513"/>
                </a:lnTo>
                <a:lnTo>
                  <a:pt x="5471477" y="125971"/>
                </a:lnTo>
                <a:lnTo>
                  <a:pt x="5475224" y="117144"/>
                </a:lnTo>
                <a:lnTo>
                  <a:pt x="5478119" y="107937"/>
                </a:lnTo>
                <a:lnTo>
                  <a:pt x="5479961" y="98336"/>
                </a:lnTo>
                <a:lnTo>
                  <a:pt x="5480621" y="88328"/>
                </a:lnTo>
                <a:lnTo>
                  <a:pt x="5473674" y="53949"/>
                </a:lnTo>
                <a:lnTo>
                  <a:pt x="5454726" y="25869"/>
                </a:lnTo>
                <a:lnTo>
                  <a:pt x="5426634" y="6946"/>
                </a:lnTo>
                <a:lnTo>
                  <a:pt x="5392217" y="0"/>
                </a:lnTo>
                <a:lnTo>
                  <a:pt x="5357812" y="6946"/>
                </a:lnTo>
                <a:lnTo>
                  <a:pt x="5329720" y="25869"/>
                </a:lnTo>
                <a:lnTo>
                  <a:pt x="5310771" y="53949"/>
                </a:lnTo>
                <a:lnTo>
                  <a:pt x="5303825" y="88328"/>
                </a:lnTo>
                <a:lnTo>
                  <a:pt x="5310771" y="122707"/>
                </a:lnTo>
                <a:lnTo>
                  <a:pt x="5329720" y="150774"/>
                </a:lnTo>
                <a:lnTo>
                  <a:pt x="5357812" y="169710"/>
                </a:lnTo>
                <a:lnTo>
                  <a:pt x="5392217" y="176644"/>
                </a:lnTo>
                <a:lnTo>
                  <a:pt x="5402224" y="175996"/>
                </a:lnTo>
                <a:lnTo>
                  <a:pt x="5411838" y="174142"/>
                </a:lnTo>
                <a:lnTo>
                  <a:pt x="5421046" y="171259"/>
                </a:lnTo>
                <a:lnTo>
                  <a:pt x="5429872" y="167513"/>
                </a:lnTo>
                <a:lnTo>
                  <a:pt x="6423507" y="1160360"/>
                </a:lnTo>
                <a:lnTo>
                  <a:pt x="6423507" y="1513662"/>
                </a:lnTo>
                <a:lnTo>
                  <a:pt x="7080885" y="2170430"/>
                </a:lnTo>
                <a:lnTo>
                  <a:pt x="7077151" y="2179243"/>
                </a:lnTo>
                <a:lnTo>
                  <a:pt x="7074268" y="2188438"/>
                </a:lnTo>
                <a:lnTo>
                  <a:pt x="7072427" y="2198039"/>
                </a:lnTo>
                <a:lnTo>
                  <a:pt x="7071766" y="2208034"/>
                </a:lnTo>
                <a:lnTo>
                  <a:pt x="7078713" y="2242413"/>
                </a:lnTo>
                <a:lnTo>
                  <a:pt x="7097662" y="2270480"/>
                </a:lnTo>
                <a:lnTo>
                  <a:pt x="7125754" y="2289416"/>
                </a:lnTo>
                <a:lnTo>
                  <a:pt x="7160158" y="2296350"/>
                </a:lnTo>
                <a:lnTo>
                  <a:pt x="7194575" y="2289416"/>
                </a:lnTo>
                <a:lnTo>
                  <a:pt x="7194804" y="2289264"/>
                </a:lnTo>
                <a:lnTo>
                  <a:pt x="7194804" y="2128863"/>
                </a:lnTo>
                <a:lnTo>
                  <a:pt x="7194804" y="2126805"/>
                </a:lnTo>
                <a:close/>
              </a:path>
              <a:path w="7195184" h="5476240">
                <a:moveTo>
                  <a:pt x="7194804" y="1775142"/>
                </a:moveTo>
                <a:lnTo>
                  <a:pt x="7189622" y="1772373"/>
                </a:lnTo>
                <a:lnTo>
                  <a:pt x="7189610" y="1136002"/>
                </a:lnTo>
                <a:lnTo>
                  <a:pt x="6836054" y="782688"/>
                </a:lnTo>
                <a:lnTo>
                  <a:pt x="6836054" y="170700"/>
                </a:lnTo>
                <a:lnTo>
                  <a:pt x="6859664" y="158064"/>
                </a:lnTo>
                <a:lnTo>
                  <a:pt x="6878320" y="139306"/>
                </a:lnTo>
                <a:lnTo>
                  <a:pt x="6890575" y="115658"/>
                </a:lnTo>
                <a:lnTo>
                  <a:pt x="6894982" y="88328"/>
                </a:lnTo>
                <a:lnTo>
                  <a:pt x="6888035" y="53949"/>
                </a:lnTo>
                <a:lnTo>
                  <a:pt x="6869087" y="25869"/>
                </a:lnTo>
                <a:lnTo>
                  <a:pt x="6840982" y="6946"/>
                </a:lnTo>
                <a:lnTo>
                  <a:pt x="6806578" y="0"/>
                </a:lnTo>
                <a:lnTo>
                  <a:pt x="6772173" y="6946"/>
                </a:lnTo>
                <a:lnTo>
                  <a:pt x="6744068" y="25869"/>
                </a:lnTo>
                <a:lnTo>
                  <a:pt x="6725120" y="53949"/>
                </a:lnTo>
                <a:lnTo>
                  <a:pt x="6718173" y="88328"/>
                </a:lnTo>
                <a:lnTo>
                  <a:pt x="6722580" y="115646"/>
                </a:lnTo>
                <a:lnTo>
                  <a:pt x="6734835" y="139306"/>
                </a:lnTo>
                <a:lnTo>
                  <a:pt x="6753492" y="158064"/>
                </a:lnTo>
                <a:lnTo>
                  <a:pt x="6777114" y="170700"/>
                </a:lnTo>
                <a:lnTo>
                  <a:pt x="6777126" y="807046"/>
                </a:lnTo>
                <a:lnTo>
                  <a:pt x="7130669" y="1160360"/>
                </a:lnTo>
                <a:lnTo>
                  <a:pt x="7130669" y="1772373"/>
                </a:lnTo>
                <a:lnTo>
                  <a:pt x="7107060" y="1785010"/>
                </a:lnTo>
                <a:lnTo>
                  <a:pt x="7088416" y="1803768"/>
                </a:lnTo>
                <a:lnTo>
                  <a:pt x="7076173" y="1827428"/>
                </a:lnTo>
                <a:lnTo>
                  <a:pt x="7071766" y="1854746"/>
                </a:lnTo>
                <a:lnTo>
                  <a:pt x="7078713" y="1889125"/>
                </a:lnTo>
                <a:lnTo>
                  <a:pt x="7097662" y="1917204"/>
                </a:lnTo>
                <a:lnTo>
                  <a:pt x="7125754" y="1936127"/>
                </a:lnTo>
                <a:lnTo>
                  <a:pt x="7160158" y="1943074"/>
                </a:lnTo>
                <a:lnTo>
                  <a:pt x="7194575" y="1936127"/>
                </a:lnTo>
                <a:lnTo>
                  <a:pt x="7194804" y="1935975"/>
                </a:lnTo>
                <a:lnTo>
                  <a:pt x="7194804" y="1775142"/>
                </a:lnTo>
                <a:close/>
              </a:path>
              <a:path w="7195184" h="5476240">
                <a:moveTo>
                  <a:pt x="7194804" y="7099"/>
                </a:moveTo>
                <a:lnTo>
                  <a:pt x="7194575" y="6946"/>
                </a:lnTo>
                <a:lnTo>
                  <a:pt x="7160158" y="0"/>
                </a:lnTo>
                <a:lnTo>
                  <a:pt x="7125754" y="6946"/>
                </a:lnTo>
                <a:lnTo>
                  <a:pt x="7097662" y="25869"/>
                </a:lnTo>
                <a:lnTo>
                  <a:pt x="7078713" y="53949"/>
                </a:lnTo>
                <a:lnTo>
                  <a:pt x="7071766" y="88328"/>
                </a:lnTo>
                <a:lnTo>
                  <a:pt x="7078713" y="122707"/>
                </a:lnTo>
                <a:lnTo>
                  <a:pt x="7097662" y="150774"/>
                </a:lnTo>
                <a:lnTo>
                  <a:pt x="7125754" y="169710"/>
                </a:lnTo>
                <a:lnTo>
                  <a:pt x="7160158" y="176644"/>
                </a:lnTo>
                <a:lnTo>
                  <a:pt x="7170166" y="175996"/>
                </a:lnTo>
                <a:lnTo>
                  <a:pt x="7179780" y="174142"/>
                </a:lnTo>
                <a:lnTo>
                  <a:pt x="7188987" y="171259"/>
                </a:lnTo>
                <a:lnTo>
                  <a:pt x="7194804" y="168795"/>
                </a:lnTo>
                <a:lnTo>
                  <a:pt x="7194804" y="7099"/>
                </a:lnTo>
                <a:close/>
              </a:path>
            </a:pathLst>
          </a:custGeom>
          <a:solidFill>
            <a:srgbClr val="3A7CC2">
              <a:alpha val="37649"/>
            </a:srgbClr>
          </a:solidFill>
        </p:spPr>
        <p:txBody>
          <a:bodyPr wrap="square" lIns="0" tIns="0" rIns="0" bIns="0" rtlCol="0"/>
          <a:lstStyle/>
          <a:p>
            <a:endParaRPr/>
          </a:p>
        </p:txBody>
      </p:sp>
      <p:pic>
        <p:nvPicPr>
          <p:cNvPr id="9" name="object 9"/>
          <p:cNvPicPr/>
          <p:nvPr/>
        </p:nvPicPr>
        <p:blipFill>
          <a:blip r:embed="rId2" cstate="print"/>
          <a:stretch>
            <a:fillRect/>
          </a:stretch>
        </p:blipFill>
        <p:spPr>
          <a:xfrm>
            <a:off x="-1203" y="12159"/>
            <a:ext cx="12570555" cy="8020088"/>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250806" y="2781504"/>
            <a:ext cx="161924" cy="161924"/>
          </a:xfrm>
          <a:prstGeom prst="rect">
            <a:avLst/>
          </a:prstGeom>
        </p:spPr>
      </p:pic>
      <p:pic>
        <p:nvPicPr>
          <p:cNvPr id="3" name="object 3"/>
          <p:cNvPicPr/>
          <p:nvPr/>
        </p:nvPicPr>
        <p:blipFill>
          <a:blip r:embed="rId2" cstate="print"/>
          <a:stretch>
            <a:fillRect/>
          </a:stretch>
        </p:blipFill>
        <p:spPr>
          <a:xfrm>
            <a:off x="1250806" y="4381703"/>
            <a:ext cx="161924" cy="161924"/>
          </a:xfrm>
          <a:prstGeom prst="rect">
            <a:avLst/>
          </a:prstGeom>
        </p:spPr>
      </p:pic>
      <p:pic>
        <p:nvPicPr>
          <p:cNvPr id="4" name="object 4"/>
          <p:cNvPicPr/>
          <p:nvPr/>
        </p:nvPicPr>
        <p:blipFill>
          <a:blip r:embed="rId2" cstate="print"/>
          <a:stretch>
            <a:fillRect/>
          </a:stretch>
        </p:blipFill>
        <p:spPr>
          <a:xfrm>
            <a:off x="1250806" y="5981903"/>
            <a:ext cx="161924" cy="161924"/>
          </a:xfrm>
          <a:prstGeom prst="rect">
            <a:avLst/>
          </a:prstGeom>
        </p:spPr>
      </p:pic>
      <p:sp>
        <p:nvSpPr>
          <p:cNvPr id="5" name="object 5"/>
          <p:cNvSpPr txBox="1">
            <a:spLocks noGrp="1"/>
          </p:cNvSpPr>
          <p:nvPr>
            <p:ph type="body" idx="1"/>
          </p:nvPr>
        </p:nvSpPr>
        <p:spPr>
          <a:xfrm>
            <a:off x="1567835" y="2266538"/>
            <a:ext cx="16163925" cy="4269130"/>
          </a:xfrm>
          <a:prstGeom prst="rect">
            <a:avLst/>
          </a:prstGeom>
        </p:spPr>
        <p:txBody>
          <a:bodyPr vert="horz" wrap="square" lIns="0" tIns="113042" rIns="0" bIns="0" rtlCol="0">
            <a:spAutoFit/>
          </a:bodyPr>
          <a:lstStyle/>
          <a:p>
            <a:r>
              <a:rPr lang="en-US" sz="5400" dirty="0" smtClean="0"/>
              <a:t>The goal of the project is to recommend a movie to the user.</a:t>
            </a:r>
          </a:p>
          <a:p>
            <a:r>
              <a:rPr lang="en-US" sz="5400" dirty="0" smtClean="0"/>
              <a:t>Providing related content out of relevant and irrelevant collection of items to users of </a:t>
            </a:r>
          </a:p>
          <a:p>
            <a:r>
              <a:rPr lang="en-US" sz="5400" dirty="0" smtClean="0"/>
              <a:t>online </a:t>
            </a:r>
            <a:r>
              <a:rPr lang="en-US" sz="5400" dirty="0" smtClean="0"/>
              <a:t>service providers.</a:t>
            </a:r>
            <a:endParaRPr sz="5300"/>
          </a:p>
        </p:txBody>
      </p:sp>
      <p:pic>
        <p:nvPicPr>
          <p:cNvPr id="6" name="object 6"/>
          <p:cNvPicPr/>
          <p:nvPr/>
        </p:nvPicPr>
        <p:blipFill>
          <a:blip r:embed="rId3" cstate="print"/>
          <a:stretch>
            <a:fillRect/>
          </a:stretch>
        </p:blipFill>
        <p:spPr>
          <a:xfrm>
            <a:off x="5281231" y="1028700"/>
            <a:ext cx="7724774" cy="8582024"/>
          </a:xfrm>
          <a:prstGeom prst="rect">
            <a:avLst/>
          </a:prstGeom>
        </p:spPr>
      </p:pic>
      <p:sp>
        <p:nvSpPr>
          <p:cNvPr id="7" name="object 7"/>
          <p:cNvSpPr txBox="1">
            <a:spLocks noGrp="1"/>
          </p:cNvSpPr>
          <p:nvPr>
            <p:ph type="title"/>
          </p:nvPr>
        </p:nvSpPr>
        <p:spPr>
          <a:xfrm>
            <a:off x="1025418" y="850154"/>
            <a:ext cx="10391775" cy="1090930"/>
          </a:xfrm>
          <a:prstGeom prst="rect">
            <a:avLst/>
          </a:prstGeom>
        </p:spPr>
        <p:txBody>
          <a:bodyPr vert="horz" wrap="square" lIns="0" tIns="17780" rIns="0" bIns="0" rtlCol="0">
            <a:spAutoFit/>
          </a:bodyPr>
          <a:lstStyle/>
          <a:p>
            <a:pPr marL="12700">
              <a:lnSpc>
                <a:spcPct val="100000"/>
              </a:lnSpc>
              <a:spcBef>
                <a:spcPts val="140"/>
              </a:spcBef>
            </a:pPr>
            <a:r>
              <a:rPr sz="6950" spc="140" dirty="0"/>
              <a:t>PROBLEM</a:t>
            </a:r>
            <a:r>
              <a:rPr sz="6950" spc="25" dirty="0"/>
              <a:t> </a:t>
            </a:r>
            <a:r>
              <a:rPr sz="6950" spc="110" dirty="0"/>
              <a:t>DEFINITION</a:t>
            </a:r>
            <a:endParaRPr sz="695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5281231" y="1028700"/>
            <a:ext cx="7724774" cy="8582024"/>
          </a:xfrm>
          <a:prstGeom prst="rect">
            <a:avLst/>
          </a:prstGeom>
        </p:spPr>
      </p:pic>
      <p:sp>
        <p:nvSpPr>
          <p:cNvPr id="3" name="object 3"/>
          <p:cNvSpPr txBox="1">
            <a:spLocks noGrp="1"/>
          </p:cNvSpPr>
          <p:nvPr>
            <p:ph type="title"/>
          </p:nvPr>
        </p:nvSpPr>
        <p:spPr>
          <a:xfrm>
            <a:off x="869335" y="1052433"/>
            <a:ext cx="5768340" cy="1090930"/>
          </a:xfrm>
          <a:prstGeom prst="rect">
            <a:avLst/>
          </a:prstGeom>
        </p:spPr>
        <p:txBody>
          <a:bodyPr vert="horz" wrap="square" lIns="0" tIns="17780" rIns="0" bIns="0" rtlCol="0">
            <a:spAutoFit/>
          </a:bodyPr>
          <a:lstStyle/>
          <a:p>
            <a:pPr marL="12700">
              <a:lnSpc>
                <a:spcPct val="100000"/>
              </a:lnSpc>
              <a:spcBef>
                <a:spcPts val="140"/>
              </a:spcBef>
            </a:pPr>
            <a:r>
              <a:rPr sz="6950" spc="85" dirty="0"/>
              <a:t>OBJECTIVES</a:t>
            </a:r>
            <a:endParaRPr sz="6950"/>
          </a:p>
        </p:txBody>
      </p:sp>
      <p:pic>
        <p:nvPicPr>
          <p:cNvPr id="4" name="object 4"/>
          <p:cNvPicPr/>
          <p:nvPr/>
        </p:nvPicPr>
        <p:blipFill>
          <a:blip r:embed="rId3" cstate="print"/>
          <a:stretch>
            <a:fillRect/>
          </a:stretch>
        </p:blipFill>
        <p:spPr>
          <a:xfrm>
            <a:off x="771524" y="3042257"/>
            <a:ext cx="161924" cy="161924"/>
          </a:xfrm>
          <a:prstGeom prst="rect">
            <a:avLst/>
          </a:prstGeom>
        </p:spPr>
      </p:pic>
      <p:pic>
        <p:nvPicPr>
          <p:cNvPr id="5" name="object 5"/>
          <p:cNvPicPr/>
          <p:nvPr/>
        </p:nvPicPr>
        <p:blipFill>
          <a:blip r:embed="rId3" cstate="print"/>
          <a:stretch>
            <a:fillRect/>
          </a:stretch>
        </p:blipFill>
        <p:spPr>
          <a:xfrm>
            <a:off x="771524" y="5442557"/>
            <a:ext cx="161924" cy="161924"/>
          </a:xfrm>
          <a:prstGeom prst="rect">
            <a:avLst/>
          </a:prstGeom>
        </p:spPr>
      </p:pic>
      <p:sp>
        <p:nvSpPr>
          <p:cNvPr id="6" name="object 6"/>
          <p:cNvSpPr txBox="1"/>
          <p:nvPr/>
        </p:nvSpPr>
        <p:spPr>
          <a:xfrm>
            <a:off x="1143000" y="2552700"/>
            <a:ext cx="16820515" cy="3357329"/>
          </a:xfrm>
          <a:prstGeom prst="rect">
            <a:avLst/>
          </a:prstGeom>
        </p:spPr>
        <p:txBody>
          <a:bodyPr vert="horz" wrap="square" lIns="0" tIns="48260" rIns="0" bIns="0" rtlCol="0">
            <a:spAutoFit/>
          </a:bodyPr>
          <a:lstStyle/>
          <a:p>
            <a:pPr lvl="0" fontAlgn="base"/>
            <a:r>
              <a:rPr lang="en-US" sz="5300" spc="145" dirty="0">
                <a:solidFill>
                  <a:srgbClr val="FFFFFF"/>
                </a:solidFill>
                <a:latin typeface="Times New Roman"/>
                <a:cs typeface="Times New Roman"/>
              </a:rPr>
              <a:t>Improving the Accuracy of the recommendation system Improve the Quality of the movie Recommendation system Improving the Scalability. </a:t>
            </a:r>
          </a:p>
          <a:p>
            <a:r>
              <a:rPr lang="en-US" sz="5300" spc="145" dirty="0">
                <a:solidFill>
                  <a:srgbClr val="FFFFFF"/>
                </a:solidFill>
                <a:latin typeface="Times New Roman"/>
                <a:cs typeface="Times New Roman"/>
              </a:rPr>
              <a:t>Enhancing the user experience</a:t>
            </a:r>
            <a:r>
              <a:rPr sz="5300" spc="145">
                <a:solidFill>
                  <a:srgbClr val="FFFFFF"/>
                </a:solidFill>
                <a:latin typeface="Times New Roman"/>
                <a:cs typeface="Times New Roman"/>
              </a:rPr>
              <a:t>.</a:t>
            </a:r>
            <a:endParaRPr sz="5300" spc="145">
              <a:solidFill>
                <a:srgbClr val="FFFFFF"/>
              </a:solidFill>
              <a:latin typeface="Times New Roman"/>
              <a:cs typeface="Times New Roman"/>
            </a:endParaRPr>
          </a:p>
        </p:txBody>
      </p:sp>
    </p:spTree>
  </p:cSld>
  <p:clrMapOvr>
    <a:masterClrMapping/>
  </p:clrMapOvr>
</p:sld>
</file>

<file path=ppt/theme/_rels/theme2.xml.rels><?xml version="1.0" encoding="UTF-8" standalone="yes"?>
<Relationships xmlns="http://schemas.openxmlformats.org/package/2006/relationships"><Relationship Id="rId1" Type="http://schemas.openxmlformats.org/officeDocument/2006/relationships/image" Target="../media/image2.jpe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Module">
  <a:themeElements>
    <a:clrScheme name="Module">
      <a:dk1>
        <a:sysClr val="windowText" lastClr="000000"/>
      </a:dk1>
      <a:lt1>
        <a:sysClr val="window" lastClr="FFFFFF"/>
      </a:lt1>
      <a:dk2>
        <a:srgbClr val="5A6378"/>
      </a:dk2>
      <a:lt2>
        <a:srgbClr val="D4D4D6"/>
      </a:lt2>
      <a:accent1>
        <a:srgbClr val="F0AD00"/>
      </a:accent1>
      <a:accent2>
        <a:srgbClr val="60B5CC"/>
      </a:accent2>
      <a:accent3>
        <a:srgbClr val="E66C7D"/>
      </a:accent3>
      <a:accent4>
        <a:srgbClr val="6BB76D"/>
      </a:accent4>
      <a:accent5>
        <a:srgbClr val="E88651"/>
      </a:accent5>
      <a:accent6>
        <a:srgbClr val="C64847"/>
      </a:accent6>
      <a:hlink>
        <a:srgbClr val="168BBA"/>
      </a:hlink>
      <a:folHlink>
        <a:srgbClr val="680000"/>
      </a:folHlink>
    </a:clrScheme>
    <a:fontScheme name="Module">
      <a:maj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Modul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7500"/>
                <a:satMod val="137000"/>
              </a:schemeClr>
            </a:gs>
            <a:gs pos="55000">
              <a:schemeClr val="phClr">
                <a:shade val="69000"/>
                <a:satMod val="137000"/>
              </a:schemeClr>
            </a:gs>
            <a:gs pos="100000">
              <a:schemeClr val="phClr">
                <a:shade val="98000"/>
                <a:satMod val="137000"/>
              </a:schemeClr>
            </a:gs>
          </a:gsLst>
          <a:lin ang="16200000" scaled="0"/>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48000"/>
                <a:satMod val="300000"/>
              </a:schemeClr>
            </a:gs>
            <a:gs pos="12000">
              <a:schemeClr val="phClr">
                <a:tint val="48000"/>
                <a:satMod val="300000"/>
              </a:schemeClr>
            </a:gs>
            <a:gs pos="20000">
              <a:schemeClr val="phClr">
                <a:tint val="49000"/>
                <a:satMod val="300000"/>
              </a:schemeClr>
            </a:gs>
            <a:gs pos="100000">
              <a:schemeClr val="phClr">
                <a:shade val="30000"/>
              </a:schemeClr>
            </a:gs>
          </a:gsLst>
          <a:path path="circle">
            <a:fillToRect l="10000" t="-25000" r="10000" b="125000"/>
          </a:path>
        </a:gradFill>
        <a:blipFill>
          <a:blip xmlns:r="http://schemas.openxmlformats.org/officeDocument/2006/relationships" r:embed="rId1">
            <a:duotone>
              <a:schemeClr val="phClr">
                <a:shade val="75000"/>
                <a:satMod val="105000"/>
              </a:schemeClr>
              <a:schemeClr val="phClr">
                <a:tint val="95000"/>
                <a:satMod val="105000"/>
              </a:schemeClr>
            </a:duotone>
          </a:blip>
          <a:tile tx="0" ty="0" sx="38000" sy="38000" flip="none"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75</TotalTime>
  <Words>419</Words>
  <Application>Microsoft Office PowerPoint</Application>
  <PresentationFormat>Custom</PresentationFormat>
  <Paragraphs>74</Paragraphs>
  <Slides>23</Slides>
  <Notes>0</Notes>
  <HiddenSlides>0</HiddenSlides>
  <MMClips>0</MMClips>
  <ScaleCrop>false</ScaleCrop>
  <HeadingPairs>
    <vt:vector size="4" baseType="variant">
      <vt:variant>
        <vt:lpstr>Theme</vt:lpstr>
      </vt:variant>
      <vt:variant>
        <vt:i4>2</vt:i4>
      </vt:variant>
      <vt:variant>
        <vt:lpstr>Slide Titles</vt:lpstr>
      </vt:variant>
      <vt:variant>
        <vt:i4>23</vt:i4>
      </vt:variant>
    </vt:vector>
  </HeadingPairs>
  <TitlesOfParts>
    <vt:vector size="25" baseType="lpstr">
      <vt:lpstr>Office Theme</vt:lpstr>
      <vt:lpstr>Module</vt:lpstr>
      <vt:lpstr>Slide 1</vt:lpstr>
      <vt:lpstr>Movie Recommendation                                  System</vt:lpstr>
      <vt:lpstr>OUTLINE</vt:lpstr>
      <vt:lpstr>Overview</vt:lpstr>
      <vt:lpstr>OVERVIEW</vt:lpstr>
      <vt:lpstr>Slide 6</vt:lpstr>
      <vt:lpstr>Problem Defination and Objectives</vt:lpstr>
      <vt:lpstr>PROBLEM DEFINITION</vt:lpstr>
      <vt:lpstr>OBJECTIVES</vt:lpstr>
      <vt:lpstr>Methodology</vt:lpstr>
      <vt:lpstr>METHODOLOGIES OF PROBLEM STATEMENT</vt:lpstr>
      <vt:lpstr>Software Requirements</vt:lpstr>
      <vt:lpstr>Slide 13</vt:lpstr>
      <vt:lpstr>System Design</vt:lpstr>
      <vt:lpstr>Data flow Diagram</vt:lpstr>
      <vt:lpstr>Slide 16</vt:lpstr>
      <vt:lpstr>Use Case Diagram </vt:lpstr>
      <vt:lpstr>TOOLS AND TECHNOLOGIES USED</vt:lpstr>
      <vt:lpstr>Implementation</vt:lpstr>
      <vt:lpstr>Software Checking </vt:lpstr>
      <vt:lpstr>Results </vt:lpstr>
      <vt:lpstr>CONCLUSION</vt:lpstr>
      <vt:lpstr>Slide 23</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SignRead: Empowering the Deaf Community with Sign Language Recognition</dc:title>
  <dc:creator>SB05 ANUSHKA MOKASHI</dc:creator>
  <cp:keywords>DAFh7_F2Rzo,BAFP997vwYg</cp:keywords>
  <cp:lastModifiedBy>mahalpurearanav@gmail.com</cp:lastModifiedBy>
  <cp:revision>8</cp:revision>
  <dcterms:created xsi:type="dcterms:W3CDTF">2023-06-02T04:31:28Z</dcterms:created>
  <dcterms:modified xsi:type="dcterms:W3CDTF">2023-06-02T05:48:05Z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2023-05-26T00:00:00Z</vt:filetime>
  </property>
  <property fmtid="{D5CDD505-2E9C-101B-9397-08002B2CF9AE}" pid="3" name="Creator">
    <vt:lpwstr>Canva</vt:lpwstr>
  </property>
  <property fmtid="{D5CDD505-2E9C-101B-9397-08002B2CF9AE}" pid="4" name="LastSaved">
    <vt:filetime>2023-06-02T00:00:00Z</vt:filetime>
  </property>
  <property fmtid="{D5CDD505-2E9C-101B-9397-08002B2CF9AE}" pid="5" name="Producer">
    <vt:lpwstr>Canva</vt:lpwstr>
  </property>
</Properties>
</file>